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266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9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2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200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09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4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0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42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810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4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57488-EDC5-49B4-A447-13545044C0EB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4FD9A-8D4E-45A8-BF7F-5089A9C36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Стенгазета Бабочки Ленинград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4228" y="-892551"/>
            <a:ext cx="19050000" cy="14541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7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7641"/>
            <a:ext cx="10515600" cy="1325563"/>
          </a:xfrm>
        </p:spPr>
        <p:txBody>
          <a:bodyPr/>
          <a:lstStyle/>
          <a:p>
            <a:r>
              <a:rPr lang="ru-RU" i="1"/>
              <a:t>Адмирал (</a:t>
            </a:r>
            <a:r>
              <a:rPr lang="en-US" i="1"/>
              <a:t>Vanessa atalanta).</a:t>
            </a:r>
            <a:endParaRPr lang="ru-RU" dirty="0"/>
          </a:p>
        </p:txBody>
      </p:sp>
      <p:pic>
        <p:nvPicPr>
          <p:cNvPr id="11266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522" y="1666567"/>
            <a:ext cx="7624916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52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Траурница (</a:t>
            </a:r>
            <a:r>
              <a:rPr lang="en-US" i="1" dirty="0" err="1"/>
              <a:t>Nymphalis</a:t>
            </a:r>
            <a:r>
              <a:rPr lang="en-US" i="1" dirty="0"/>
              <a:t> </a:t>
            </a:r>
            <a:r>
              <a:rPr lang="en-US" i="1" dirty="0" err="1"/>
              <a:t>antiopa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12290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864" y="1504335"/>
            <a:ext cx="8952271" cy="535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2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Павлиний глаз (</a:t>
            </a:r>
            <a:r>
              <a:rPr lang="en-US" i="1" dirty="0" err="1"/>
              <a:t>Inachis</a:t>
            </a:r>
            <a:r>
              <a:rPr lang="en-US" i="1" dirty="0"/>
              <a:t> </a:t>
            </a:r>
            <a:r>
              <a:rPr lang="en-US" i="1" dirty="0" err="1"/>
              <a:t>io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13314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387" y="1504883"/>
            <a:ext cx="7079226" cy="535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63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Зорька (</a:t>
            </a:r>
            <a:r>
              <a:rPr lang="en-US" i="1" dirty="0" err="1"/>
              <a:t>Anthocharis</a:t>
            </a:r>
            <a:r>
              <a:rPr lang="en-US" i="1" dirty="0"/>
              <a:t> </a:t>
            </a:r>
            <a:r>
              <a:rPr lang="en-US" i="1" dirty="0" err="1"/>
              <a:t>cardamines</a:t>
            </a:r>
            <a:r>
              <a:rPr lang="en-US" i="1" dirty="0"/>
              <a:t>). </a:t>
            </a:r>
            <a:r>
              <a:rPr lang="ru-RU" i="1" dirty="0"/>
              <a:t>Самец.</a:t>
            </a:r>
            <a:endParaRPr lang="ru-RU" dirty="0"/>
          </a:p>
        </p:txBody>
      </p:sp>
      <p:pic>
        <p:nvPicPr>
          <p:cNvPr id="3076" name="Picture 4" descr=" 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33" y="1507066"/>
            <a:ext cx="7992533" cy="535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3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</a:t>
            </a:r>
            <a:r>
              <a:rPr lang="ru-RU" b="1" i="1" dirty="0"/>
              <a:t>Махаон</a:t>
            </a:r>
            <a:r>
              <a:rPr lang="ru-RU" i="1" dirty="0"/>
              <a:t> (</a:t>
            </a:r>
            <a:r>
              <a:rPr lang="en-US" i="1" dirty="0" err="1"/>
              <a:t>Papilio</a:t>
            </a:r>
            <a:r>
              <a:rPr lang="en-US" i="1" dirty="0"/>
              <a:t> </a:t>
            </a:r>
            <a:r>
              <a:rPr lang="en-US" i="1" dirty="0" err="1"/>
              <a:t>machaon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25624"/>
            <a:ext cx="7823200" cy="5032375"/>
          </a:xfrm>
        </p:spPr>
      </p:pic>
    </p:spTree>
    <p:extLst>
      <p:ext uri="{BB962C8B-B14F-4D97-AF65-F5344CB8AC3E}">
        <p14:creationId xmlns:p14="http://schemas.microsoft.com/office/powerpoint/2010/main" val="86691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Крепкоголовка</a:t>
            </a:r>
            <a:r>
              <a:rPr lang="ru-RU" i="1" dirty="0"/>
              <a:t> лесная (</a:t>
            </a:r>
            <a:r>
              <a:rPr lang="en-US" i="1" dirty="0" err="1"/>
              <a:t>Carterocephalus</a:t>
            </a:r>
            <a:r>
              <a:rPr lang="en-US" i="1" dirty="0"/>
              <a:t> </a:t>
            </a:r>
            <a:r>
              <a:rPr lang="en-US" i="1" dirty="0" err="1"/>
              <a:t>silvicola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5122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468" y="1690688"/>
            <a:ext cx="8280400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</a:t>
            </a:r>
            <a:r>
              <a:rPr lang="ru-RU" b="1" i="1" dirty="0"/>
              <a:t>Голубянка </a:t>
            </a:r>
            <a:r>
              <a:rPr lang="ru-RU" b="1" i="1" dirty="0" err="1"/>
              <a:t>арион</a:t>
            </a:r>
            <a:r>
              <a:rPr lang="ru-RU" b="1" i="1" dirty="0"/>
              <a:t> </a:t>
            </a:r>
            <a:r>
              <a:rPr lang="ru-RU" i="1" dirty="0"/>
              <a:t>или </a:t>
            </a:r>
            <a:r>
              <a:rPr lang="ru-RU" b="1" i="1" dirty="0" err="1"/>
              <a:t>Пятнашка</a:t>
            </a:r>
            <a:r>
              <a:rPr lang="ru-RU" b="1" i="1" dirty="0"/>
              <a:t> </a:t>
            </a:r>
            <a:r>
              <a:rPr lang="ru-RU" b="1" i="1" dirty="0" err="1"/>
              <a:t>арион</a:t>
            </a:r>
            <a:r>
              <a:rPr lang="ru-RU" b="1" i="1" dirty="0"/>
              <a:t> </a:t>
            </a:r>
            <a:r>
              <a:rPr lang="ru-RU" i="1" dirty="0"/>
              <a:t>(</a:t>
            </a:r>
            <a:r>
              <a:rPr lang="ru-RU" i="1" dirty="0" err="1"/>
              <a:t>Phengaris</a:t>
            </a:r>
            <a:r>
              <a:rPr lang="ru-RU" i="1" dirty="0"/>
              <a:t> </a:t>
            </a:r>
            <a:r>
              <a:rPr lang="ru-RU" i="1" dirty="0" err="1"/>
              <a:t>arion</a:t>
            </a:r>
            <a:r>
              <a:rPr lang="ru-RU" i="1" dirty="0"/>
              <a:t>).</a:t>
            </a:r>
            <a:endParaRPr lang="ru-RU" dirty="0"/>
          </a:p>
        </p:txBody>
      </p:sp>
      <p:pic>
        <p:nvPicPr>
          <p:cNvPr id="6146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132" y="1690688"/>
            <a:ext cx="7755467" cy="516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0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. Червонец огненный (</a:t>
            </a:r>
            <a:r>
              <a:rPr lang="en-US" i="1" dirty="0" err="1"/>
              <a:t>Lycaena</a:t>
            </a:r>
            <a:r>
              <a:rPr lang="en-US" i="1" dirty="0"/>
              <a:t> </a:t>
            </a:r>
            <a:r>
              <a:rPr lang="en-US" i="1" dirty="0" err="1"/>
              <a:t>virgaureae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7170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67" y="1557867"/>
            <a:ext cx="9330265" cy="530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98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 </a:t>
            </a:r>
            <a:r>
              <a:rPr lang="ru-RU" i="1" dirty="0" err="1"/>
              <a:t>Буроглазка</a:t>
            </a:r>
            <a:r>
              <a:rPr lang="ru-RU" i="1" dirty="0"/>
              <a:t> большая или бархатка (</a:t>
            </a:r>
            <a:r>
              <a:rPr lang="ru-RU" i="1" dirty="0" err="1"/>
              <a:t>Lasiommata</a:t>
            </a:r>
            <a:r>
              <a:rPr lang="ru-RU" i="1" dirty="0"/>
              <a:t> </a:t>
            </a:r>
            <a:r>
              <a:rPr lang="ru-RU" i="1" dirty="0" err="1"/>
              <a:t>maera</a:t>
            </a:r>
            <a:r>
              <a:rPr lang="ru-RU" i="1" dirty="0"/>
              <a:t>).</a:t>
            </a:r>
            <a:endParaRPr lang="ru-RU" dirty="0"/>
          </a:p>
        </p:txBody>
      </p:sp>
      <p:pic>
        <p:nvPicPr>
          <p:cNvPr id="8194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019" y="1603992"/>
            <a:ext cx="7270955" cy="530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19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Ленточник тополёвый (</a:t>
            </a:r>
            <a:r>
              <a:rPr lang="en-US" i="1" dirty="0" err="1"/>
              <a:t>Limenitis</a:t>
            </a:r>
            <a:r>
              <a:rPr lang="en-US" i="1" dirty="0"/>
              <a:t> </a:t>
            </a:r>
            <a:r>
              <a:rPr lang="en-US" i="1" dirty="0" err="1"/>
              <a:t>populi</a:t>
            </a:r>
            <a:r>
              <a:rPr lang="en-US" i="1" dirty="0"/>
              <a:t>).</a:t>
            </a:r>
            <a:endParaRPr lang="ru-RU" dirty="0"/>
          </a:p>
        </p:txBody>
      </p:sp>
      <p:pic>
        <p:nvPicPr>
          <p:cNvPr id="9218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258" y="1553618"/>
            <a:ext cx="7592142" cy="530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9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/>
              <a:t>Переливница</a:t>
            </a:r>
            <a:r>
              <a:rPr lang="ru-RU" i="1" dirty="0"/>
              <a:t> тополёвая (</a:t>
            </a:r>
            <a:r>
              <a:rPr lang="en-US" i="1" dirty="0" err="1"/>
              <a:t>Apatura</a:t>
            </a:r>
            <a:r>
              <a:rPr lang="en-US" i="1" dirty="0"/>
              <a:t> ilia).</a:t>
            </a:r>
            <a:endParaRPr lang="ru-RU" dirty="0"/>
          </a:p>
        </p:txBody>
      </p:sp>
      <p:pic>
        <p:nvPicPr>
          <p:cNvPr id="10242" name="Picture 2" descr="Стенгазета «Бабочки Ленинградской области»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74" y="1690688"/>
            <a:ext cx="7624916" cy="521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4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41</Words>
  <Application>Microsoft Office PowerPoint</Application>
  <PresentationFormat>Широкоэкранный</PresentationFormat>
  <Paragraphs>11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 Зорька (Anthocharis cardamines). Самец.</vt:lpstr>
      <vt:lpstr> Махаон (Papilio machaon).</vt:lpstr>
      <vt:lpstr>Крепкоголовка лесная (Carterocephalus silvicola).</vt:lpstr>
      <vt:lpstr> Голубянка арион или Пятнашка арион (Phengaris arion).</vt:lpstr>
      <vt:lpstr>. Червонец огненный (Lycaena virgaureae).</vt:lpstr>
      <vt:lpstr> Буроглазка большая или бархатка (Lasiommata maera).</vt:lpstr>
      <vt:lpstr>Ленточник тополёвый (Limenitis populi).</vt:lpstr>
      <vt:lpstr>Переливница тополёвая (Apatura ilia).</vt:lpstr>
      <vt:lpstr>Адмирал (Vanessa atalanta).</vt:lpstr>
      <vt:lpstr>Траурница (Nymphalis antiopa).</vt:lpstr>
      <vt:lpstr>Павлиний глаз (Inachis io).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Рита</dc:creator>
  <cp:lastModifiedBy>Рита</cp:lastModifiedBy>
  <cp:revision>6</cp:revision>
  <dcterms:created xsi:type="dcterms:W3CDTF">2019-12-03T18:02:53Z</dcterms:created>
  <dcterms:modified xsi:type="dcterms:W3CDTF">2019-12-03T18:52:40Z</dcterms:modified>
</cp:coreProperties>
</file>