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0E8D11D-C6F1-4FA0-B58D-3ED877A38A5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7F7AB9C-DBBA-4090-A707-0E1DE31BF0B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Чей это выбор?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8062912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Профилактика </a:t>
            </a:r>
          </a:p>
          <a:p>
            <a:r>
              <a:rPr lang="ru-RU" dirty="0"/>
              <a:t>а</a:t>
            </a:r>
            <a:r>
              <a:rPr lang="ru-RU" dirty="0" smtClean="0"/>
              <a:t>ддитивного</a:t>
            </a:r>
          </a:p>
          <a:p>
            <a:r>
              <a:rPr lang="ru-RU" dirty="0" smtClean="0"/>
              <a:t>Поведения</a:t>
            </a:r>
          </a:p>
          <a:p>
            <a:endParaRPr lang="ru-RU" dirty="0"/>
          </a:p>
          <a:p>
            <a:r>
              <a:rPr lang="ru-RU" smtClean="0"/>
              <a:t>Жданова О.А.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График "кайфа", </a:t>
            </a:r>
            <a:r>
              <a:rPr lang="ru-RU" dirty="0" smtClean="0"/>
              <a:t>2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Зависимость -болезнь привыкания. Организм, привыкает к определенной дозе и требует большей для получения удовольствия.</a:t>
            </a:r>
          </a:p>
          <a:p>
            <a:endParaRPr lang="ru-RU" dirty="0" smtClean="0"/>
          </a:p>
          <a:p>
            <a:r>
              <a:rPr lang="ru-RU" b="1" dirty="0" smtClean="0"/>
              <a:t>ЗАКОН ДОЗЫ:</a:t>
            </a:r>
          </a:p>
          <a:p>
            <a:r>
              <a:rPr lang="ru-RU" b="1" dirty="0" smtClean="0"/>
              <a:t>  Если человек продолжает Употреблять вещества, изменяющие состояние сознания (ПАВ), он переходит с меньших доз на большие и с менее сильных веществ на более сильные.</a:t>
            </a:r>
          </a:p>
          <a:p>
            <a:endParaRPr lang="ru-RU" dirty="0"/>
          </a:p>
        </p:txBody>
      </p:sp>
      <p:pic>
        <p:nvPicPr>
          <p:cNvPr id="6146" name="Picture 2" descr="Gra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636912"/>
            <a:ext cx="21336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 3</a:t>
            </a:r>
            <a:r>
              <a:rPr lang="ru-RU" dirty="0" smtClean="0"/>
              <a:t>. Возникают проблемы.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Для этого этапа характерно:</a:t>
            </a:r>
          </a:p>
          <a:p>
            <a:r>
              <a:rPr lang="ru-RU" b="1" dirty="0" smtClean="0"/>
              <a:t> </a:t>
            </a:r>
          </a:p>
          <a:p>
            <a:r>
              <a:rPr lang="ru-RU" dirty="0" smtClean="0"/>
              <a:t>* Проблемы со здоровьем (похмелье, ломка), неприятные ощущения после употребления. инфекционные заболевания)</a:t>
            </a:r>
            <a:endParaRPr lang="ru-RU" b="1" dirty="0" smtClean="0"/>
          </a:p>
          <a:p>
            <a:r>
              <a:rPr lang="ru-RU" dirty="0" smtClean="0"/>
              <a:t>* Потеря контроля над поведением (травмы, насилие, криминал)</a:t>
            </a:r>
            <a:endParaRPr lang="ru-RU" b="1" dirty="0" smtClean="0"/>
          </a:p>
          <a:p>
            <a:r>
              <a:rPr lang="ru-RU" dirty="0" smtClean="0"/>
              <a:t>* Неразборчивость в сексе (венерические заболевания, нежелательная беременность. проблемы в отношениях)</a:t>
            </a:r>
            <a:endParaRPr lang="ru-RU" b="1" dirty="0" smtClean="0"/>
          </a:p>
          <a:p>
            <a:r>
              <a:rPr lang="ru-RU" dirty="0" smtClean="0"/>
              <a:t>* Скандалы в семье</a:t>
            </a:r>
            <a:endParaRPr lang="ru-RU" b="1" dirty="0" smtClean="0"/>
          </a:p>
          <a:p>
            <a:r>
              <a:rPr lang="ru-RU" dirty="0" smtClean="0"/>
              <a:t>* Проблемы с учебой, неприятности в школе</a:t>
            </a:r>
            <a:endParaRPr lang="ru-RU" b="1" dirty="0" smtClean="0"/>
          </a:p>
          <a:p>
            <a:r>
              <a:rPr lang="ru-RU" dirty="0" smtClean="0"/>
              <a:t>* Финансовые </a:t>
            </a:r>
            <a:r>
              <a:rPr lang="ru-RU" cap="small" dirty="0" smtClean="0"/>
              <a:t>трудности</a:t>
            </a:r>
            <a:r>
              <a:rPr lang="ru-RU" dirty="0" smtClean="0"/>
              <a:t> ( долги, продажа вещей из дома, постоянный поиск денег)</a:t>
            </a:r>
            <a:endParaRPr lang="ru-RU" b="1" dirty="0" smtClean="0"/>
          </a:p>
          <a:p>
            <a:r>
              <a:rPr lang="ru-RU" dirty="0" smtClean="0"/>
              <a:t>* Конфликты с </a:t>
            </a:r>
            <a:r>
              <a:rPr lang="ru-RU" cap="small" dirty="0" smtClean="0"/>
              <a:t>друзьями</a:t>
            </a:r>
            <a:endParaRPr lang="ru-RU" b="1" dirty="0" smtClean="0"/>
          </a:p>
          <a:p>
            <a:r>
              <a:rPr lang="ru-RU" dirty="0" smtClean="0"/>
              <a:t>* Основной круг общения - те, кто употребляет ПАВ</a:t>
            </a:r>
            <a:endParaRPr lang="ru-RU" b="1" dirty="0" smtClean="0"/>
          </a:p>
          <a:p>
            <a:r>
              <a:rPr lang="ru-RU" dirty="0" smtClean="0"/>
              <a:t>* Конфликты с законом, приводы в милицию</a:t>
            </a:r>
          </a:p>
          <a:p>
            <a:endParaRPr lang="ru-RU" dirty="0"/>
          </a:p>
        </p:txBody>
      </p:sp>
      <p:pic>
        <p:nvPicPr>
          <p:cNvPr id="7170" name="Picture 2" descr="Etap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620688"/>
            <a:ext cx="18415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График “кайфа”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3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Возникает физическая</a:t>
            </a:r>
            <a:r>
              <a:rPr lang="ru-RU" dirty="0" smtClean="0"/>
              <a:t> </a:t>
            </a:r>
            <a:r>
              <a:rPr lang="ru-RU" i="1" dirty="0" smtClean="0"/>
              <a:t>зависимость. Наркотик не</a:t>
            </a:r>
            <a:r>
              <a:rPr lang="ru-RU" dirty="0" smtClean="0"/>
              <a:t> </a:t>
            </a:r>
            <a:r>
              <a:rPr lang="ru-RU" i="1" dirty="0" smtClean="0"/>
              <a:t>приносит желаемого</a:t>
            </a:r>
            <a:r>
              <a:rPr lang="ru-RU" dirty="0" smtClean="0"/>
              <a:t> </a:t>
            </a:r>
            <a:r>
              <a:rPr lang="ru-RU" i="1" dirty="0" smtClean="0"/>
              <a:t>удовольствия, а</a:t>
            </a:r>
            <a:r>
              <a:rPr lang="ru-RU" dirty="0" smtClean="0"/>
              <a:t> </a:t>
            </a:r>
            <a:r>
              <a:rPr lang="ru-RU" i="1" dirty="0" smtClean="0"/>
              <a:t>употребляется</a:t>
            </a:r>
            <a:r>
              <a:rPr lang="ru-RU" dirty="0" smtClean="0"/>
              <a:t> </a:t>
            </a:r>
            <a:r>
              <a:rPr lang="ru-RU" i="1" dirty="0" smtClean="0"/>
              <a:t>для приведения организма в нормальное состояние.</a:t>
            </a:r>
          </a:p>
          <a:p>
            <a:r>
              <a:rPr lang="ru-RU" b="1" i="1" dirty="0" smtClean="0"/>
              <a:t>Прекратить употребление на этой стадии самостоятельно практически невозможно, необходима помощь специалистов.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Graf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4664"/>
            <a:ext cx="18669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 4.</a:t>
            </a:r>
            <a:r>
              <a:rPr lang="ru-RU" dirty="0" smtClean="0"/>
              <a:t> Употребление становится целью.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Для этого этапа характерно: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* Употребление ради употребления</a:t>
            </a:r>
          </a:p>
          <a:p>
            <a:r>
              <a:rPr lang="ru-RU" b="1" dirty="0" smtClean="0"/>
              <a:t>* Постоянная потребность в ПАВ</a:t>
            </a:r>
          </a:p>
          <a:p>
            <a:r>
              <a:rPr lang="ru-RU" b="1" dirty="0" smtClean="0"/>
              <a:t>* Использование крайних средств в поисках дозы</a:t>
            </a:r>
          </a:p>
          <a:p>
            <a:r>
              <a:rPr lang="ru-RU" b="1" dirty="0" smtClean="0"/>
              <a:t>* Разрушение нравственных ценностей</a:t>
            </a:r>
          </a:p>
          <a:p>
            <a:r>
              <a:rPr lang="ru-RU" b="1" dirty="0" smtClean="0"/>
              <a:t>* Апатия и нежелание жить, утрата смысла существования</a:t>
            </a:r>
          </a:p>
          <a:p>
            <a:r>
              <a:rPr lang="ru-RU" b="1" dirty="0" smtClean="0"/>
              <a:t>* Попытки самоубийства</a:t>
            </a:r>
          </a:p>
          <a:p>
            <a:r>
              <a:rPr lang="ru-RU" b="1" dirty="0" smtClean="0"/>
              <a:t>* Серьезные проблемы со здоровьем, возникновение хронических заболеваний</a:t>
            </a:r>
          </a:p>
          <a:p>
            <a:r>
              <a:rPr lang="ru-RU" b="1" dirty="0" smtClean="0"/>
              <a:t>* Разрыв с семьей, друзьями, обществом</a:t>
            </a:r>
            <a:endParaRPr lang="ru-RU" dirty="0"/>
          </a:p>
        </p:txBody>
      </p:sp>
      <p:pic>
        <p:nvPicPr>
          <p:cNvPr id="9218" name="Picture 2" descr="Etap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2242" y="116632"/>
            <a:ext cx="221544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кайфа, </a:t>
            </a:r>
            <a:br>
              <a:rPr lang="ru-RU" dirty="0" smtClean="0"/>
            </a:br>
            <a:r>
              <a:rPr lang="ru-RU" dirty="0" smtClean="0"/>
              <a:t>4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Глубокие </a:t>
            </a:r>
            <a:r>
              <a:rPr lang="ru-RU" i="1" dirty="0" smtClean="0"/>
              <a:t>физиологические изменения.</a:t>
            </a:r>
            <a:r>
              <a:rPr lang="ru-RU" dirty="0" smtClean="0"/>
              <a:t> </a:t>
            </a:r>
            <a:r>
              <a:rPr lang="ru-RU" i="1" dirty="0" smtClean="0"/>
              <a:t>Употребление веществ</a:t>
            </a:r>
            <a:r>
              <a:rPr lang="ru-RU" dirty="0" smtClean="0"/>
              <a:t> </a:t>
            </a:r>
            <a:r>
              <a:rPr lang="ru-RU" i="1" dirty="0" smtClean="0"/>
              <a:t>для того, чтобы</a:t>
            </a:r>
            <a:r>
              <a:rPr lang="ru-RU" dirty="0" smtClean="0"/>
              <a:t> </a:t>
            </a:r>
            <a:r>
              <a:rPr lang="ru-RU" i="1" dirty="0" smtClean="0"/>
              <a:t>прожить</a:t>
            </a:r>
            <a:r>
              <a:rPr lang="ru-RU" dirty="0" smtClean="0"/>
              <a:t> </a:t>
            </a:r>
            <a:r>
              <a:rPr lang="ru-RU" i="1" dirty="0" smtClean="0"/>
              <a:t>этот день. Мозг</a:t>
            </a:r>
            <a:r>
              <a:rPr lang="ru-RU" dirty="0" smtClean="0"/>
              <a:t> </a:t>
            </a:r>
            <a:r>
              <a:rPr lang="ru-RU" i="1" dirty="0" smtClean="0"/>
              <a:t>разучился</a:t>
            </a:r>
            <a:r>
              <a:rPr lang="ru-RU" dirty="0" smtClean="0"/>
              <a:t> </a:t>
            </a:r>
            <a:r>
              <a:rPr lang="ru-RU" i="1" dirty="0" smtClean="0"/>
              <a:t>самостоятельно</a:t>
            </a:r>
            <a:r>
              <a:rPr lang="ru-RU" dirty="0" smtClean="0"/>
              <a:t> </a:t>
            </a:r>
            <a:r>
              <a:rPr lang="ru-RU" i="1" dirty="0" smtClean="0"/>
              <a:t>регулировать</a:t>
            </a:r>
            <a:r>
              <a:rPr lang="ru-RU" dirty="0" smtClean="0"/>
              <a:t> </a:t>
            </a:r>
            <a:r>
              <a:rPr lang="ru-RU" i="1" dirty="0" smtClean="0"/>
              <a:t>нейрохимический баланс и не может</a:t>
            </a:r>
            <a:r>
              <a:rPr lang="ru-RU" dirty="0" smtClean="0"/>
              <a:t> </a:t>
            </a:r>
            <a:r>
              <a:rPr lang="ru-RU" i="1" dirty="0" smtClean="0"/>
              <a:t>воспринимать</a:t>
            </a:r>
            <a:r>
              <a:rPr lang="ru-RU" dirty="0" smtClean="0"/>
              <a:t> </a:t>
            </a:r>
            <a:r>
              <a:rPr lang="ru-RU" i="1" dirty="0" smtClean="0"/>
              <a:t>окружающий мир</a:t>
            </a:r>
            <a:r>
              <a:rPr lang="ru-RU" dirty="0" smtClean="0"/>
              <a:t> </a:t>
            </a:r>
            <a:r>
              <a:rPr lang="ru-RU" i="1" dirty="0" smtClean="0"/>
              <a:t>без очередной дозы.</a:t>
            </a:r>
          </a:p>
          <a:p>
            <a:endParaRPr lang="ru-RU" dirty="0" smtClean="0"/>
          </a:p>
          <a:p>
            <a:r>
              <a:rPr lang="ru-RU" b="1" dirty="0" smtClean="0"/>
              <a:t>Абсолютное большинство наркоманов, дошедших до этой стадии развития</a:t>
            </a:r>
            <a:r>
              <a:rPr lang="ru-RU" dirty="0" smtClean="0"/>
              <a:t> </a:t>
            </a:r>
            <a:r>
              <a:rPr lang="ru-RU" b="1" dirty="0" smtClean="0"/>
              <a:t>зависимости</a:t>
            </a:r>
            <a:r>
              <a:rPr lang="ru-RU" dirty="0" smtClean="0"/>
              <a:t> </a:t>
            </a:r>
            <a:r>
              <a:rPr lang="ru-RU" b="1" dirty="0" smtClean="0"/>
              <a:t>погибают от передозировки.</a:t>
            </a:r>
            <a:r>
              <a:rPr lang="ru-RU" dirty="0" smtClean="0"/>
              <a:t> </a:t>
            </a:r>
            <a:r>
              <a:rPr lang="ru-RU" b="1" dirty="0" smtClean="0"/>
              <a:t>Количество вещества,</a:t>
            </a:r>
            <a:r>
              <a:rPr lang="ru-RU" dirty="0" smtClean="0"/>
              <a:t> </a:t>
            </a:r>
            <a:r>
              <a:rPr lang="ru-RU" b="1" dirty="0" smtClean="0"/>
              <a:t>требуемое для возвращения</a:t>
            </a:r>
            <a:r>
              <a:rPr lang="ru-RU" dirty="0" smtClean="0"/>
              <a:t> </a:t>
            </a:r>
            <a:r>
              <a:rPr lang="ru-RU" b="1" dirty="0" smtClean="0"/>
              <a:t>мозга к нормальному</a:t>
            </a:r>
            <a:r>
              <a:rPr lang="ru-RU" dirty="0" smtClean="0"/>
              <a:t> </a:t>
            </a:r>
            <a:r>
              <a:rPr lang="ru-RU" b="1" dirty="0" smtClean="0"/>
              <a:t>функционированию, становится критическим</a:t>
            </a:r>
            <a:r>
              <a:rPr lang="ru-RU" dirty="0" smtClean="0"/>
              <a:t> </a:t>
            </a:r>
            <a:r>
              <a:rPr lang="ru-RU" b="1" dirty="0" smtClean="0"/>
              <a:t>для жизнедеятельности</a:t>
            </a:r>
            <a:r>
              <a:rPr lang="ru-RU" dirty="0" smtClean="0"/>
              <a:t> </a:t>
            </a:r>
            <a:r>
              <a:rPr lang="ru-RU" b="1" dirty="0" smtClean="0"/>
              <a:t>организма в целом.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Dead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16632"/>
            <a:ext cx="2844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Вы спрашиваете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как определить,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насколько далеко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зашло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употребление ПАВ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241832"/>
          </a:xfrm>
        </p:spPr>
        <p:txBody>
          <a:bodyPr/>
          <a:lstStyle/>
          <a:p>
            <a:pPr algn="ctr"/>
            <a:r>
              <a:rPr lang="ru-RU" dirty="0" smtClean="0"/>
              <a:t>ТЕСТ</a:t>
            </a:r>
          </a:p>
          <a:p>
            <a:r>
              <a:rPr lang="ru-RU" dirty="0" smtClean="0"/>
              <a:t>Если "да" больше 3 - ты в опасности;</a:t>
            </a:r>
          </a:p>
          <a:p>
            <a:r>
              <a:rPr lang="ru-RU" dirty="0" smtClean="0"/>
              <a:t>Больше 5 - ситуация серьезна, возможно, тебе нужна помощь;</a:t>
            </a:r>
          </a:p>
          <a:p>
            <a:r>
              <a:rPr lang="ru-RU" dirty="0" smtClean="0"/>
              <a:t>Больше 8 - если ты еще хочешь жить, срочно обратись за помощью.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el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04864"/>
            <a:ext cx="1533525" cy="1752600"/>
          </a:xfrm>
          <a:prstGeom prst="rect">
            <a:avLst/>
          </a:prstGeom>
          <a:noFill/>
        </p:spPr>
      </p:pic>
      <p:pic>
        <p:nvPicPr>
          <p:cNvPr id="11265" name="Picture 1" descr="Pale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80928"/>
            <a:ext cx="1504950" cy="1190625"/>
          </a:xfrm>
          <a:prstGeom prst="rect">
            <a:avLst/>
          </a:prstGeom>
          <a:noFill/>
        </p:spPr>
      </p:pic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5292080" y="4221088"/>
            <a:ext cx="1455738" cy="746125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Друзья?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1979712" y="4221088"/>
            <a:ext cx="1089025" cy="5635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Школа?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 rot="5400000">
            <a:off x="3210917" y="2917875"/>
            <a:ext cx="1935162" cy="365125"/>
          </a:xfrm>
          <a:prstGeom prst="rect">
            <a:avLst/>
          </a:prstGeom>
        </p:spPr>
        <p:txBody>
          <a:bodyPr vert="wordArtVert" wrap="none" fromWordArt="1">
            <a:prstTxWarp prst="textCurveDown">
              <a:avLst>
                <a:gd name="adj" fmla="val 46907"/>
              </a:avLst>
            </a:prstTxWarp>
          </a:bodyPr>
          <a:lstStyle/>
          <a:p>
            <a:pPr algn="ctr" rtl="0" fontAlgn="auto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Родители?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63525" y="1454150"/>
            <a:ext cx="1687513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473325" y="504825"/>
            <a:ext cx="171926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23528" y="173341"/>
            <a:ext cx="835292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Согласны - употребление многих</a:t>
            </a:r>
            <a:r>
              <a:rPr lang="ru-RU" sz="2400" dirty="0">
                <a:latin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психоактивных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веществ может</a:t>
            </a:r>
            <a:r>
              <a:rPr lang="ru-RU" sz="2400" dirty="0">
                <a:latin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быть привлекательным.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Но ты уже знаешь, ЧТО оно влечет за собой.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делает выбор?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572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251520" y="4792305"/>
            <a:ext cx="864096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А, может, ты сам?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Способен ли ты сказать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"НЕТ"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</a:t>
            </a:r>
            <a:r>
              <a:rPr lang="ru-RU" sz="2000" dirty="0">
                <a:latin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даже когда это трудно?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Только ты можешь</a:t>
            </a:r>
            <a:r>
              <a:rPr lang="ru-RU" sz="2000" dirty="0">
                <a:latin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позаботиться о себе, если ты действительно этого хочешь.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r"/>
                <a:tab pos="2636838" algn="ctr"/>
                <a:tab pos="5273675" algn="r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основе брошюры центра «Перекресток» г. </a:t>
            </a:r>
            <a:r>
              <a:rPr lang="ru-RU" smtClean="0"/>
              <a:t>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28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Как вы думаете, зачем люди употребляют алкоголь, наркотики и многие другие изменяющие состояние сознания вещества?</a:t>
            </a:r>
            <a:br>
              <a:rPr lang="ru-RU" sz="1800" b="1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11256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b="1" i="1" dirty="0" smtClean="0"/>
              <a:t>Мы спрашиваем, нам отвечают:</a:t>
            </a:r>
            <a:endParaRPr lang="ru-RU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i="1" dirty="0" smtClean="0"/>
              <a:t>* чтобы было хорошо</a:t>
            </a:r>
            <a:endParaRPr lang="ru-RU" dirty="0" smtClean="0"/>
          </a:p>
          <a:p>
            <a:r>
              <a:rPr lang="ru-RU" i="1" dirty="0" smtClean="0"/>
              <a:t>* для кайфа</a:t>
            </a:r>
            <a:endParaRPr lang="ru-RU" dirty="0" smtClean="0"/>
          </a:p>
          <a:p>
            <a:r>
              <a:rPr lang="ru-RU" i="1" dirty="0" smtClean="0"/>
              <a:t>* так легче общаться</a:t>
            </a:r>
            <a:endParaRPr lang="ru-RU" dirty="0" smtClean="0"/>
          </a:p>
          <a:p>
            <a:r>
              <a:rPr lang="ru-RU" i="1" dirty="0" smtClean="0"/>
              <a:t>* от горя</a:t>
            </a:r>
            <a:endParaRPr lang="ru-RU" dirty="0" smtClean="0"/>
          </a:p>
          <a:p>
            <a:r>
              <a:rPr lang="ru-RU" i="1" dirty="0" smtClean="0"/>
              <a:t>* чтобы было весело</a:t>
            </a:r>
            <a:endParaRPr lang="ru-RU" dirty="0" smtClean="0"/>
          </a:p>
          <a:p>
            <a:r>
              <a:rPr lang="ru-RU" i="1" dirty="0" smtClean="0"/>
              <a:t>* забыться</a:t>
            </a:r>
            <a:endParaRPr lang="ru-RU" dirty="0" smtClean="0"/>
          </a:p>
          <a:p>
            <a:r>
              <a:rPr lang="ru-RU" i="1" dirty="0" smtClean="0"/>
              <a:t>* чтобы танцевать</a:t>
            </a:r>
            <a:endParaRPr lang="ru-RU" dirty="0" smtClean="0"/>
          </a:p>
          <a:p>
            <a:r>
              <a:rPr lang="ru-RU" i="1" dirty="0" smtClean="0"/>
              <a:t>* чтобы быть взрослее и круче</a:t>
            </a:r>
            <a:endParaRPr lang="ru-RU" dirty="0" smtClean="0"/>
          </a:p>
          <a:p>
            <a:r>
              <a:rPr lang="ru-RU" i="1" dirty="0" smtClean="0"/>
              <a:t>* просто чтобы испытать что это такое</a:t>
            </a:r>
            <a:endParaRPr lang="ru-RU" dirty="0" smtClean="0"/>
          </a:p>
          <a:p>
            <a:r>
              <a:rPr lang="ru-RU" i="1" dirty="0" smtClean="0"/>
              <a:t>* уйти от боли</a:t>
            </a:r>
            <a:endParaRPr lang="ru-RU" dirty="0" smtClean="0"/>
          </a:p>
          <a:p>
            <a:r>
              <a:rPr lang="ru-RU" i="1" dirty="0" smtClean="0"/>
              <a:t>* за компанию</a:t>
            </a:r>
            <a:endParaRPr lang="ru-RU" dirty="0" smtClean="0"/>
          </a:p>
          <a:p>
            <a:r>
              <a:rPr lang="ru-RU" i="1" dirty="0" smtClean="0"/>
              <a:t>* чтобы расслабиться</a:t>
            </a:r>
            <a:endParaRPr lang="ru-RU" dirty="0" smtClean="0"/>
          </a:p>
          <a:p>
            <a:r>
              <a:rPr lang="ru-RU" i="1" dirty="0" smtClean="0"/>
              <a:t>* для смелости</a:t>
            </a:r>
            <a:endParaRPr lang="ru-RU" dirty="0" smtClean="0"/>
          </a:p>
          <a:p>
            <a:r>
              <a:rPr lang="ru-RU" i="1" dirty="0" smtClean="0"/>
              <a:t>* для энергии</a:t>
            </a:r>
            <a:endParaRPr lang="ru-RU" dirty="0" smtClean="0"/>
          </a:p>
          <a:p>
            <a:r>
              <a:rPr lang="ru-RU" i="1" dirty="0" smtClean="0"/>
              <a:t>* уйти в другие миры</a:t>
            </a:r>
            <a:endParaRPr lang="ru-RU" dirty="0" smtClean="0"/>
          </a:p>
          <a:p>
            <a:r>
              <a:rPr lang="ru-RU" i="1" dirty="0" smtClean="0"/>
              <a:t>* и многое другое ...</a:t>
            </a:r>
            <a:r>
              <a:rPr lang="ru-RU" b="1" dirty="0" smtClean="0"/>
              <a:t>  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А почему люди этого не делают?</a:t>
            </a:r>
            <a:endParaRPr lang="ru-RU" b="1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i="1" dirty="0" smtClean="0"/>
              <a:t>* они боятся за свою жизнь, здоровье</a:t>
            </a:r>
            <a:endParaRPr lang="ru-RU" dirty="0" smtClean="0"/>
          </a:p>
          <a:p>
            <a:r>
              <a:rPr lang="ru-RU" i="1" dirty="0" smtClean="0"/>
              <a:t>* они боятся проблем, родителей и милиции</a:t>
            </a:r>
            <a:endParaRPr lang="ru-RU" dirty="0" smtClean="0"/>
          </a:p>
          <a:p>
            <a:r>
              <a:rPr lang="ru-RU" i="1" dirty="0" smtClean="0"/>
              <a:t>* у них есть принципы и убеждения</a:t>
            </a:r>
          </a:p>
          <a:p>
            <a:r>
              <a:rPr lang="ru-RU" i="1" dirty="0" smtClean="0"/>
              <a:t>* иногда этого не делают потому что нет денег - но это временно ..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Делайте выводы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r>
              <a:rPr lang="ru-RU" b="1" dirty="0" smtClean="0"/>
              <a:t>- Мы с вами живем в таком мире, где причин для того, чтобы употреблять наркотики, гораздо больше, чем причин, чтобы их не употреблять.</a:t>
            </a:r>
          </a:p>
          <a:p>
            <a:r>
              <a:rPr lang="ru-RU" b="1" dirty="0" smtClean="0"/>
              <a:t>..... </a:t>
            </a:r>
            <a:r>
              <a:rPr lang="ru-RU" b="1" i="1" dirty="0" smtClean="0"/>
              <a:t>и это страшно....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Мы точно знаем, что ни один наркоман, погибающий в притоне или общественном туалете от передозировки, не планировал для себя такого, когда вводил себе первую дозу или </a:t>
            </a:r>
            <a:r>
              <a:rPr lang="ru-RU" sz="2000" dirty="0" smtClean="0"/>
              <a:t>затягивался первым "косяком". 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i="1" dirty="0" smtClean="0"/>
              <a:t>Он думал так: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...в жизни надо все попробовать...    </a:t>
            </a:r>
            <a:endParaRPr lang="ru-RU" dirty="0" smtClean="0"/>
          </a:p>
          <a:p>
            <a:r>
              <a:rPr lang="ru-RU" i="1" dirty="0" smtClean="0"/>
              <a:t>...один раз не страшно...</a:t>
            </a:r>
            <a:endParaRPr lang="ru-RU" dirty="0" smtClean="0"/>
          </a:p>
          <a:p>
            <a:r>
              <a:rPr lang="ru-RU" i="1" dirty="0" smtClean="0"/>
              <a:t>...я буду контролировать себя...</a:t>
            </a:r>
            <a:endParaRPr lang="ru-RU" dirty="0" smtClean="0"/>
          </a:p>
          <a:p>
            <a:r>
              <a:rPr lang="ru-RU" i="1" dirty="0" smtClean="0"/>
              <a:t>...я сильный, буду держать себя в руках...</a:t>
            </a:r>
            <a:endParaRPr lang="ru-RU" dirty="0" smtClean="0"/>
          </a:p>
          <a:p>
            <a:r>
              <a:rPr lang="ru-RU" i="1" dirty="0" smtClean="0"/>
              <a:t>...те, кто стали наркоманами, - </a:t>
            </a:r>
            <a:endParaRPr lang="ru-RU" dirty="0" smtClean="0"/>
          </a:p>
          <a:p>
            <a:r>
              <a:rPr lang="ru-RU" i="1" dirty="0" smtClean="0"/>
              <a:t>слабые и безвольные...</a:t>
            </a:r>
            <a:endParaRPr lang="ru-RU" dirty="0" smtClean="0"/>
          </a:p>
          <a:p>
            <a:r>
              <a:rPr lang="ru-RU" i="1" dirty="0" smtClean="0"/>
              <a:t>...а мне все </a:t>
            </a:r>
            <a:r>
              <a:rPr lang="ru-RU" i="1" dirty="0" err="1" smtClean="0"/>
              <a:t>по-фигу</a:t>
            </a:r>
            <a:r>
              <a:rPr lang="ru-RU" i="1" dirty="0" smtClean="0"/>
              <a:t>...</a:t>
            </a:r>
            <a:endParaRPr lang="ru-RU" dirty="0" smtClean="0"/>
          </a:p>
          <a:p>
            <a:r>
              <a:rPr lang="ru-RU" i="1" dirty="0" smtClean="0"/>
              <a:t>...ведь друг сказал, что он колет, и все </a:t>
            </a:r>
            <a:r>
              <a:rPr lang="ru-RU" i="1" dirty="0" err="1" smtClean="0"/>
              <a:t>о'кей</a:t>
            </a:r>
            <a:r>
              <a:rPr lang="ru-RU" i="1" dirty="0" smtClean="0"/>
              <a:t>...</a:t>
            </a:r>
            <a:endParaRPr lang="ru-RU" dirty="0" smtClean="0"/>
          </a:p>
          <a:p>
            <a:r>
              <a:rPr lang="ru-RU" i="1" dirty="0" smtClean="0"/>
              <a:t>...чем я хуже других...</a:t>
            </a:r>
            <a:endParaRPr lang="ru-RU" dirty="0" smtClean="0"/>
          </a:p>
          <a:p>
            <a:r>
              <a:rPr lang="ru-RU" i="1" dirty="0" smtClean="0"/>
              <a:t>...а гори оно все огнем....</a:t>
            </a:r>
            <a:endParaRPr lang="ru-RU" dirty="0" smtClean="0"/>
          </a:p>
          <a:p>
            <a:r>
              <a:rPr lang="ru-RU" i="1" dirty="0" smtClean="0"/>
              <a:t>... когда почувствую, что начинается зависимость - брошу...</a:t>
            </a:r>
            <a:endParaRPr lang="ru-RU" dirty="0" smtClean="0"/>
          </a:p>
          <a:p>
            <a:r>
              <a:rPr lang="ru-RU" i="1" dirty="0" smtClean="0"/>
              <a:t>...от этого вещества зависимости не бывает...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Bdij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556792"/>
            <a:ext cx="1728192" cy="299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21729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Мы говорим о веществах, действующих на мозг и вызывающих привыкание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72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Химические вещества, изменяющие сознание, это:</a:t>
            </a:r>
          </a:p>
          <a:p>
            <a:r>
              <a:rPr lang="ru-RU" i="1" dirty="0" err="1" smtClean="0"/>
              <a:t>Психоактивные</a:t>
            </a:r>
            <a:r>
              <a:rPr lang="ru-RU" i="1" dirty="0" smtClean="0"/>
              <a:t> вещества.</a:t>
            </a:r>
            <a:endParaRPr lang="ru-RU" dirty="0" smtClean="0"/>
          </a:p>
          <a:p>
            <a:r>
              <a:rPr lang="ru-RU" i="1" dirty="0" smtClean="0"/>
              <a:t>(ПАВ)</a:t>
            </a:r>
            <a:endParaRPr lang="ru-RU" b="1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* Наркотики наркотические вещества. </a:t>
            </a:r>
            <a:endParaRPr lang="ru-RU" b="1" dirty="0" smtClean="0"/>
          </a:p>
          <a:p>
            <a:r>
              <a:rPr lang="ru-RU" i="1" dirty="0" smtClean="0"/>
              <a:t>(конопля тоже)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b="1" dirty="0" smtClean="0"/>
          </a:p>
          <a:p>
            <a:r>
              <a:rPr lang="ru-RU" i="1" dirty="0" smtClean="0"/>
              <a:t>* Алкоголь</a:t>
            </a:r>
            <a:endParaRPr lang="ru-RU" b="1" dirty="0" smtClean="0"/>
          </a:p>
          <a:p>
            <a:r>
              <a:rPr lang="ru-RU" i="1" dirty="0" smtClean="0"/>
              <a:t>(пиво тоже)</a:t>
            </a:r>
            <a:endParaRPr lang="ru-RU" b="1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* Некоторые</a:t>
            </a:r>
            <a:endParaRPr lang="ru-RU" dirty="0" smtClean="0"/>
          </a:p>
          <a:p>
            <a:r>
              <a:rPr lang="ru-RU" i="1" dirty="0" smtClean="0"/>
              <a:t>лекарственные</a:t>
            </a:r>
            <a:endParaRPr lang="ru-RU" dirty="0" smtClean="0"/>
          </a:p>
          <a:p>
            <a:r>
              <a:rPr lang="ru-RU" i="1" dirty="0" smtClean="0"/>
              <a:t>средства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* Токсические вещества (клей</a:t>
            </a:r>
            <a:endParaRPr lang="ru-RU" dirty="0" smtClean="0"/>
          </a:p>
          <a:p>
            <a:r>
              <a:rPr lang="ru-RU" i="1" dirty="0" smtClean="0"/>
              <a:t>и бензин тоже</a:t>
            </a:r>
            <a:endParaRPr lang="ru-RU" dirty="0"/>
          </a:p>
        </p:txBody>
      </p:sp>
      <p:pic>
        <p:nvPicPr>
          <p:cNvPr id="2050" name="Picture 2" descr="Kosj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00808"/>
            <a:ext cx="1728192" cy="336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72000"/>
          </a:xfrm>
        </p:spPr>
        <p:txBody>
          <a:bodyPr/>
          <a:lstStyle/>
          <a:p>
            <a:r>
              <a:rPr lang="ru-RU" i="1" dirty="0" smtClean="0"/>
              <a:t>Каждый раз, когда мы что-то делаем, думаем, чувствуем, в нервной системе происходят физиологические изменения. От нейрона к нейрону передаются импульсы, начинается выделение биологически активных, веществ - </a:t>
            </a:r>
            <a:r>
              <a:rPr lang="ru-RU" b="1" i="1" dirty="0" err="1" smtClean="0"/>
              <a:t>нейромедиаторов</a:t>
            </a:r>
            <a:r>
              <a:rPr lang="ru-RU" b="1" i="1" dirty="0" smtClean="0"/>
              <a:t>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Стадии развития зависимости.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Этап 1.  Первые опыты</a:t>
            </a:r>
            <a:r>
              <a:rPr lang="ru-RU" i="1" dirty="0" smtClean="0"/>
              <a:t>.</a:t>
            </a:r>
            <a:r>
              <a:rPr lang="ru-RU" dirty="0" smtClean="0"/>
              <a:t>  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Для этого этапа характерно:</a:t>
            </a:r>
          </a:p>
          <a:p>
            <a:endParaRPr lang="ru-RU" sz="3400" b="1" dirty="0" smtClean="0"/>
          </a:p>
          <a:p>
            <a:r>
              <a:rPr lang="ru-RU" sz="3400" b="1" cap="all" dirty="0" smtClean="0"/>
              <a:t>* Естественное любопытство, желание "просто попробовать"</a:t>
            </a:r>
            <a:endParaRPr lang="ru-RU" sz="3400" b="1" dirty="0" smtClean="0"/>
          </a:p>
          <a:p>
            <a:r>
              <a:rPr lang="ru-RU" sz="3400" b="1" cap="all" dirty="0" smtClean="0"/>
              <a:t>* АКТИВНЫЙ</a:t>
            </a:r>
            <a:r>
              <a:rPr lang="ru-RU" sz="3400" b="1" cap="small" dirty="0" smtClean="0"/>
              <a:t> </a:t>
            </a:r>
            <a:r>
              <a:rPr lang="ru-RU" sz="3400" b="1" cap="all" dirty="0" smtClean="0"/>
              <a:t>поиск новых видов кайфа </a:t>
            </a:r>
            <a:endParaRPr lang="ru-RU" sz="3400" b="1" dirty="0" smtClean="0"/>
          </a:p>
          <a:p>
            <a:r>
              <a:rPr lang="ru-RU" sz="3400" b="1" cap="all" dirty="0" smtClean="0"/>
              <a:t>* Неумение сказать "НЕТ"</a:t>
            </a:r>
            <a:endParaRPr lang="ru-RU" sz="3400" b="1" dirty="0" smtClean="0"/>
          </a:p>
          <a:p>
            <a:r>
              <a:rPr lang="ru-RU" sz="3400" b="1" cap="all" dirty="0" smtClean="0"/>
              <a:t>* Трудности с пониманием собственных границ</a:t>
            </a:r>
            <a:endParaRPr lang="ru-RU" sz="3400" b="1" dirty="0" smtClean="0"/>
          </a:p>
          <a:p>
            <a:r>
              <a:rPr lang="ru-RU" sz="3400" b="1" cap="all" dirty="0" smtClean="0"/>
              <a:t>* Попадание под влияние различных мифов о химических веществах</a:t>
            </a:r>
            <a:endParaRPr lang="ru-RU" sz="3400" b="1" dirty="0" smtClean="0"/>
          </a:p>
          <a:p>
            <a:r>
              <a:rPr lang="ru-RU" sz="3400" b="1" cap="all" dirty="0" smtClean="0"/>
              <a:t>* Страх прослыть "белой вороной" или "маменькиным сынком"</a:t>
            </a:r>
            <a:endParaRPr lang="ru-RU" sz="3400" b="1" dirty="0" smtClean="0"/>
          </a:p>
          <a:p>
            <a:r>
              <a:rPr lang="ru-RU" sz="3400" b="1" cap="all" dirty="0" smtClean="0"/>
              <a:t>* Неосознанное желание убежать от сложностей жизни (или осознанное)</a:t>
            </a:r>
            <a:endParaRPr lang="ru-RU" sz="3400" b="1" dirty="0" smtClean="0"/>
          </a:p>
          <a:p>
            <a:r>
              <a:rPr lang="ru-RU" sz="3400" b="1" cap="all" dirty="0" smtClean="0"/>
              <a:t>* Наплевательское отношение к себе, к своей жизни, "</a:t>
            </a:r>
            <a:r>
              <a:rPr lang="ru-RU" sz="3400" b="1" cap="all" dirty="0" err="1" smtClean="0"/>
              <a:t>пофигизм</a:t>
            </a:r>
            <a:r>
              <a:rPr lang="ru-RU" sz="3400" b="1" cap="all" dirty="0" smtClean="0"/>
              <a:t>" как мировоззрение</a:t>
            </a:r>
            <a:endParaRPr lang="ru-RU" sz="3400" b="1" dirty="0" smtClean="0"/>
          </a:p>
          <a:p>
            <a:r>
              <a:rPr lang="ru-RU" sz="3400" b="1" cap="all" dirty="0" smtClean="0"/>
              <a:t>* Желание сделать свою жизнь интересной и наполненной</a:t>
            </a:r>
            <a:endParaRPr lang="ru-RU" sz="3400" b="1" dirty="0" smtClean="0"/>
          </a:p>
          <a:p>
            <a:r>
              <a:rPr lang="ru-RU" sz="3400" b="1" cap="all" dirty="0" smtClean="0"/>
              <a:t>* Незнание того, как на самом деле действуют ПАВ на психику и организм </a:t>
            </a:r>
            <a:r>
              <a:rPr lang="ru-RU" sz="3400" b="1" cap="all" dirty="0" err="1" smtClean="0"/>
              <a:t>человекА</a:t>
            </a:r>
            <a:endParaRPr lang="ru-RU" sz="3400" dirty="0" smtClean="0"/>
          </a:p>
        </p:txBody>
      </p:sp>
      <p:pic>
        <p:nvPicPr>
          <p:cNvPr id="3074" name="Picture 2" descr="Eta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692696"/>
            <a:ext cx="21398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График “кайфа”,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>1 этап.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72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Необычайно высокий пик ощущений в организме, "кайф". Первые дозы ПАВ вызывают резкий сбои нейрохимического баланса головного мозга. Очень важно, что ПАВ не сами вызывают удовольствие непосредственно, а заставляют организм активизировать свои ресурсы.</a:t>
            </a:r>
            <a:endParaRPr lang="ru-RU" dirty="0" smtClean="0"/>
          </a:p>
          <a:p>
            <a:r>
              <a:rPr lang="ru-RU" b="1" i="1" dirty="0" smtClean="0"/>
              <a:t>Человеку дан сейф – запас</a:t>
            </a:r>
            <a:r>
              <a:rPr lang="ru-RU" dirty="0" smtClean="0"/>
              <a:t> </a:t>
            </a:r>
            <a:r>
              <a:rPr lang="ru-RU" b="1" i="1" dirty="0" smtClean="0"/>
              <a:t>удовольствия. Им можно пользоваться всю жизнь понемногу, а можно “взломать” сейф и выгрести, целую охапку "кайфа". Не скоро придет в   себя "ограбленный" банк.</a:t>
            </a:r>
            <a:endParaRPr lang="ru-RU" dirty="0" smtClean="0"/>
          </a:p>
          <a:p>
            <a:r>
              <a:rPr lang="ru-RU" dirty="0" smtClean="0"/>
              <a:t>   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Есть два пути после первых опытов:</a:t>
            </a:r>
          </a:p>
          <a:p>
            <a:r>
              <a:rPr lang="ru-RU" b="1" dirty="0" smtClean="0"/>
              <a:t>1. Полностью прекратить употребление;</a:t>
            </a:r>
          </a:p>
          <a:p>
            <a:r>
              <a:rPr lang="ru-RU" b="1" dirty="0" smtClean="0"/>
              <a:t>около 50% людей так  поступают.</a:t>
            </a:r>
          </a:p>
          <a:p>
            <a:r>
              <a:rPr lang="ru-RU" b="1" dirty="0" smtClean="0"/>
              <a:t>2. Продолжать употребление, что неминуемо ведет к переходу на</a:t>
            </a:r>
            <a:r>
              <a:rPr lang="ru-RU" b="1" i="1" dirty="0" smtClean="0"/>
              <a:t> </a:t>
            </a:r>
            <a:r>
              <a:rPr lang="ru-RU" b="1" dirty="0" smtClean="0"/>
              <a:t>следующий этап развития зависимости от ПАВ.</a:t>
            </a:r>
          </a:p>
          <a:p>
            <a:r>
              <a:rPr lang="ru-RU" b="1" dirty="0" smtClean="0"/>
              <a:t>3. Третьего не дано. УВЫ.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Gra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60648"/>
            <a:ext cx="2592288" cy="155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 2</a:t>
            </a:r>
            <a:r>
              <a:rPr lang="ru-RU" i="1" dirty="0" smtClean="0"/>
              <a:t>. </a:t>
            </a:r>
            <a:r>
              <a:rPr lang="ru-RU" dirty="0" smtClean="0"/>
              <a:t>Начинает нравиться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Для этого этапа характерно: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cap="all" dirty="0" smtClean="0"/>
              <a:t>* Осознанное желание получать "кайф" при помощи ПАВ</a:t>
            </a:r>
            <a:endParaRPr lang="ru-RU" b="1" dirty="0" smtClean="0"/>
          </a:p>
          <a:p>
            <a:r>
              <a:rPr lang="ru-RU" b="1" cap="all" dirty="0" smtClean="0"/>
              <a:t>* Планирование употребления</a:t>
            </a:r>
            <a:endParaRPr lang="ru-RU" b="1" dirty="0" smtClean="0"/>
          </a:p>
          <a:p>
            <a:r>
              <a:rPr lang="ru-RU" b="1" cap="all" dirty="0" smtClean="0"/>
              <a:t>* Поиск разумных оправданий употребления</a:t>
            </a:r>
            <a:endParaRPr lang="ru-RU" b="1" dirty="0" smtClean="0"/>
          </a:p>
          <a:p>
            <a:r>
              <a:rPr lang="ru-RU" b="1" cap="all" dirty="0" smtClean="0"/>
              <a:t>* Поиск "подходящей" компании</a:t>
            </a:r>
            <a:endParaRPr lang="ru-RU" b="1" dirty="0" smtClean="0"/>
          </a:p>
          <a:p>
            <a:r>
              <a:rPr lang="ru-RU" b="1" cap="all" dirty="0" smtClean="0"/>
              <a:t>* ПАВ становятся необходимым атрибутом веселья и отдыха</a:t>
            </a:r>
            <a:endParaRPr lang="ru-RU" b="1" dirty="0" smtClean="0"/>
          </a:p>
          <a:p>
            <a:r>
              <a:rPr lang="ru-RU" b="1" cap="all" dirty="0" smtClean="0"/>
              <a:t>* ПАВ начинают использоваться как</a:t>
            </a:r>
            <a:endParaRPr lang="ru-RU" b="1" dirty="0" smtClean="0"/>
          </a:p>
          <a:p>
            <a:r>
              <a:rPr lang="ru-RU" b="1" cap="all" dirty="0" smtClean="0"/>
              <a:t>- средство против "комплексов"</a:t>
            </a:r>
            <a:endParaRPr lang="ru-RU" b="1" dirty="0" smtClean="0"/>
          </a:p>
          <a:p>
            <a:r>
              <a:rPr lang="ru-RU" b="1" cap="all" dirty="0" smtClean="0"/>
              <a:t>- лекарство от стресса</a:t>
            </a:r>
            <a:endParaRPr lang="ru-RU" b="1" dirty="0" smtClean="0"/>
          </a:p>
          <a:p>
            <a:r>
              <a:rPr lang="ru-RU" b="1" cap="all" dirty="0" smtClean="0"/>
              <a:t>- способ общения</a:t>
            </a:r>
            <a:endParaRPr lang="ru-RU" b="1" dirty="0" smtClean="0"/>
          </a:p>
          <a:p>
            <a:r>
              <a:rPr lang="ru-RU" b="1" cap="all" dirty="0" smtClean="0"/>
              <a:t>- спутник сексуальных отношении</a:t>
            </a:r>
            <a:endParaRPr lang="ru-RU" b="1" dirty="0" smtClean="0"/>
          </a:p>
          <a:p>
            <a:r>
              <a:rPr lang="ru-RU" b="1" cap="all" dirty="0" smtClean="0"/>
              <a:t>* Можно заметить рост требуемой для получения нужных ощущений дозы</a:t>
            </a:r>
            <a:endParaRPr lang="ru-RU" b="1" dirty="0" smtClean="0"/>
          </a:p>
          <a:p>
            <a:r>
              <a:rPr lang="ru-RU" b="1" cap="all" dirty="0" smtClean="0"/>
              <a:t>* Формируется особая "тусовка" - свой ПАВ, своя музыка, стиль одежды, юмор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Eta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052736"/>
            <a:ext cx="1428859" cy="122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253</TotalTime>
  <Words>447</Words>
  <Application>Microsoft Office PowerPoint</Application>
  <PresentationFormat>Экран (4:3)</PresentationFormat>
  <Paragraphs>163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Century Gothic</vt:lpstr>
      <vt:lpstr>Times New Roman</vt:lpstr>
      <vt:lpstr>Verdana</vt:lpstr>
      <vt:lpstr>Wingdings 2</vt:lpstr>
      <vt:lpstr>Яркая</vt:lpstr>
      <vt:lpstr>Чей это выбор?</vt:lpstr>
      <vt:lpstr>Как вы думаете, зачем люди употребляют алкоголь, наркотики и многие другие изменяющие состояние сознания вещества? </vt:lpstr>
      <vt:lpstr>Делайте выводы !</vt:lpstr>
      <vt:lpstr>Мы точно знаем, что ни один наркоман, погибающий в притоне или общественном туалете от передозировки, не планировал для себя такого, когда вводил себе первую дозу или затягивался первым "косяком".     </vt:lpstr>
      <vt:lpstr>Мы говорим о веществах, действующих на мозг и вызывающих привыкание </vt:lpstr>
      <vt:lpstr>Презентация PowerPoint</vt:lpstr>
      <vt:lpstr>Стадии развития зависимости.</vt:lpstr>
      <vt:lpstr>График “кайфа”,  1 этап. </vt:lpstr>
      <vt:lpstr>Этап 2. Начинает нравиться </vt:lpstr>
      <vt:lpstr>График "кайфа", 2 этап </vt:lpstr>
      <vt:lpstr>Этап 3. Возникают проблемы.</vt:lpstr>
      <vt:lpstr>График “кайфа”,  3 этап</vt:lpstr>
      <vt:lpstr>Этап 4. Употребление становится целью. </vt:lpstr>
      <vt:lpstr>График кайфа,  4 этап</vt:lpstr>
      <vt:lpstr>Вы спрашиваете как определить, насколько далеко зашло употребление ПАВ   </vt:lpstr>
      <vt:lpstr>Презентация PowerPoint</vt:lpstr>
      <vt:lpstr>Презентация PowerPoint</vt:lpstr>
    </vt:vector>
  </TitlesOfParts>
  <Company>ГОУ ЦО № 1477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Чей это выбор?</dc:title>
  <dc:creator>Попович</dc:creator>
  <cp:lastModifiedBy>user</cp:lastModifiedBy>
  <cp:revision>38</cp:revision>
  <dcterms:created xsi:type="dcterms:W3CDTF">2014-10-09T05:41:52Z</dcterms:created>
  <dcterms:modified xsi:type="dcterms:W3CDTF">2019-12-03T13:40:49Z</dcterms:modified>
</cp:coreProperties>
</file>