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77" r:id="rId4"/>
    <p:sldId id="276" r:id="rId5"/>
    <p:sldId id="275" r:id="rId6"/>
    <p:sldId id="273" r:id="rId7"/>
    <p:sldId id="272" r:id="rId8"/>
    <p:sldId id="271" r:id="rId9"/>
    <p:sldId id="270" r:id="rId10"/>
    <p:sldId id="269" r:id="rId11"/>
    <p:sldId id="268" r:id="rId12"/>
    <p:sldId id="257" r:id="rId13"/>
    <p:sldId id="266" r:id="rId14"/>
    <p:sldId id="265" r:id="rId15"/>
    <p:sldId id="264" r:id="rId16"/>
    <p:sldId id="263" r:id="rId17"/>
    <p:sldId id="262" r:id="rId18"/>
    <p:sldId id="261" r:id="rId19"/>
    <p:sldId id="260" r:id="rId20"/>
    <p:sldId id="278" r:id="rId21"/>
    <p:sldId id="290" r:id="rId22"/>
    <p:sldId id="29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110FA6-215B-4B65-9780-D4AE8DEB4F2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EBA51B-23DF-475A-9307-C40938CA8E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Читаем , играя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Учимся читать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дома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428868"/>
            <a:ext cx="3229138" cy="2643206"/>
          </a:xfrm>
        </p:spPr>
      </p:pic>
      <p:pic>
        <p:nvPicPr>
          <p:cNvPr id="5" name="Содержимое 3" descr="лужа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3214686"/>
            <a:ext cx="4000528" cy="327462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дыни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2381" y="2428868"/>
            <a:ext cx="3857652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жаба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2510553"/>
            <a:ext cx="4691084" cy="3127389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каша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rcRect l="24221" t="41246" r="26934"/>
          <a:stretch>
            <a:fillRect/>
          </a:stretch>
        </p:blipFill>
        <p:spPr>
          <a:xfrm>
            <a:off x="2019138" y="2643183"/>
            <a:ext cx="4481688" cy="4043164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киты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rcRect b="38518"/>
          <a:stretch>
            <a:fillRect/>
          </a:stretch>
        </p:blipFill>
        <p:spPr>
          <a:xfrm>
            <a:off x="2143108" y="2500306"/>
            <a:ext cx="4857783" cy="387157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коза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2214554"/>
            <a:ext cx="4242462" cy="442913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кони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2428868"/>
            <a:ext cx="4214842" cy="421484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коса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3035" y="2428868"/>
            <a:ext cx="3119001" cy="442913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куры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357430"/>
            <a:ext cx="4264129" cy="400052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коса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6929" y="2428868"/>
            <a:ext cx="4142353" cy="442913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лужа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428868"/>
            <a:ext cx="5499207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лето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5031" y="2589594"/>
            <a:ext cx="5677682" cy="405411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лиса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071678"/>
            <a:ext cx="4214818" cy="421481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8605"/>
            <a:ext cx="692948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бусы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589595"/>
            <a:ext cx="5499207" cy="353619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ваза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1802" y="2428868"/>
            <a:ext cx="2567092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вата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5842" y="2428868"/>
            <a:ext cx="3630731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вазы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2381" y="2428868"/>
            <a:ext cx="3857652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нога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57252" y="2428868"/>
            <a:ext cx="2727911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гора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2574" y="2428868"/>
            <a:ext cx="4817266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58204" cy="1653342"/>
          </a:xfrm>
        </p:spPr>
        <p:txBody>
          <a:bodyPr>
            <a:normAutofit/>
          </a:bodyPr>
          <a:lstStyle/>
          <a:p>
            <a:pPr algn="ctr"/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гуси 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уж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7203" y="2428868"/>
            <a:ext cx="4248009" cy="385765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25</Words>
  <Application>Microsoft Office PowerPoint</Application>
  <PresentationFormat>Экран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Читаем , играя</vt:lpstr>
      <vt:lpstr>лужа </vt:lpstr>
      <vt:lpstr>бусы </vt:lpstr>
      <vt:lpstr>ваза </vt:lpstr>
      <vt:lpstr>вата </vt:lpstr>
      <vt:lpstr>вазы </vt:lpstr>
      <vt:lpstr>нога </vt:lpstr>
      <vt:lpstr>гора </vt:lpstr>
      <vt:lpstr>гуси </vt:lpstr>
      <vt:lpstr>дома </vt:lpstr>
      <vt:lpstr>дыни </vt:lpstr>
      <vt:lpstr>жаба </vt:lpstr>
      <vt:lpstr>каша </vt:lpstr>
      <vt:lpstr>киты </vt:lpstr>
      <vt:lpstr>коза </vt:lpstr>
      <vt:lpstr>кони </vt:lpstr>
      <vt:lpstr>коса </vt:lpstr>
      <vt:lpstr>куры </vt:lpstr>
      <vt:lpstr>коса </vt:lpstr>
      <vt:lpstr>лето </vt:lpstr>
      <vt:lpstr>лиса 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Читаем , играя</dc:title>
  <dc:creator>user</dc:creator>
  <cp:lastModifiedBy>user</cp:lastModifiedBy>
  <cp:revision>13</cp:revision>
  <dcterms:created xsi:type="dcterms:W3CDTF">2019-12-03T03:50:28Z</dcterms:created>
  <dcterms:modified xsi:type="dcterms:W3CDTF">2019-12-03T05:36:43Z</dcterms:modified>
</cp:coreProperties>
</file>