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72" r:id="rId3"/>
    <p:sldId id="265" r:id="rId4"/>
    <p:sldId id="264" r:id="rId5"/>
    <p:sldId id="262" r:id="rId6"/>
    <p:sldId id="267" r:id="rId7"/>
    <p:sldId id="261" r:id="rId8"/>
    <p:sldId id="259" r:id="rId9"/>
    <p:sldId id="260" r:id="rId10"/>
    <p:sldId id="269" r:id="rId11"/>
    <p:sldId id="266" r:id="rId12"/>
    <p:sldId id="270" r:id="rId13"/>
    <p:sldId id="268" r:id="rId14"/>
    <p:sldId id="271" r:id="rId15"/>
    <p:sldId id="258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8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363272" cy="2124154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latin typeface="Calibri"/>
                <a:ea typeface="Calibri"/>
                <a:cs typeface="Times New Roman"/>
              </a:rPr>
              <a:t>Деньги</a:t>
            </a:r>
            <a:br>
              <a:rPr lang="ru-RU" b="1" i="1" dirty="0" smtClean="0">
                <a:latin typeface="Calibri"/>
                <a:ea typeface="Calibri"/>
                <a:cs typeface="Times New Roman"/>
              </a:rPr>
            </a:br>
            <a:r>
              <a:rPr lang="ru-RU" b="1" i="1" dirty="0" smtClean="0">
                <a:latin typeface="Calibri"/>
                <a:ea typeface="Calibri"/>
                <a:cs typeface="Times New Roman"/>
              </a:rPr>
              <a:t>Денежные знаки</a:t>
            </a:r>
            <a:br>
              <a:rPr lang="ru-RU" b="1" i="1" dirty="0" smtClean="0">
                <a:latin typeface="Calibri"/>
                <a:ea typeface="Calibri"/>
                <a:cs typeface="Times New Roman"/>
              </a:rPr>
            </a:br>
            <a:r>
              <a:rPr lang="ru-RU" b="1" i="1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b="1" i="1" dirty="0">
                <a:latin typeface="Calibri"/>
                <a:ea typeface="Calibri"/>
                <a:cs typeface="Times New Roman"/>
              </a:rPr>
              <a:t>Подготовительная группа 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08920"/>
            <a:ext cx="7620000" cy="341724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5363" name="Picture 3" descr="F:\Компьютер\imgpre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719388"/>
            <a:ext cx="7704856" cy="3373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49795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F:\Компьютер\170f7e2148602ee907db5abf4cf614f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00808"/>
            <a:ext cx="7632848" cy="2802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79411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F:\Компьютер\imgpreview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72816"/>
            <a:ext cx="7704856" cy="3351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45050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F:\Компьютер\aff93db2804589728872269a77f05e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00808"/>
            <a:ext cx="7560840" cy="4379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46399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F:\Компьютер\43983_html_m16ad1f2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00808"/>
            <a:ext cx="7272808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58486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F:\Компьютер\526920_59_1507985942_20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28801"/>
            <a:ext cx="6984776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68284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F:\Компьютер\DB_008_5000rA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72816"/>
            <a:ext cx="7948240" cy="3704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30629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Компьютер\money-8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169" y="1556792"/>
            <a:ext cx="7858126" cy="485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0849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9" name="Picture 3" descr="F:\Компьютер\Interesnyie-faktyi-o-dengah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72816"/>
            <a:ext cx="7560839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3653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124744"/>
            <a:ext cx="7620000" cy="4373563"/>
          </a:xfrm>
        </p:spPr>
        <p:txBody>
          <a:bodyPr/>
          <a:lstStyle/>
          <a:p>
            <a:endParaRPr lang="ru-RU"/>
          </a:p>
        </p:txBody>
      </p:sp>
      <p:pic>
        <p:nvPicPr>
          <p:cNvPr id="5124" name="Picture 4" descr="F:\Компьютер\slide-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89100"/>
            <a:ext cx="7848872" cy="4260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4815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F:\Компьютер\imgpre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72816"/>
            <a:ext cx="7920880" cy="4320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76542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075240" cy="500141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F:\Компьютер\0f240377b69859c45a5961e82f01b9ed_RSZ_6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772816"/>
            <a:ext cx="5715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663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278754"/>
            <a:ext cx="7620000" cy="43735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2" name="Picture 4" descr="F:\Компьютер\imgpreview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071688"/>
            <a:ext cx="6480720" cy="3589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22638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Компьютер\28_1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348880"/>
            <a:ext cx="6984776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76782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F:\Компьютер\image3 (1)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72816"/>
            <a:ext cx="7560840" cy="4032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98966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F:\Компьютер\imgpreview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72816"/>
            <a:ext cx="7200800" cy="3848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60894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7</TotalTime>
  <Words>1</Words>
  <Application>Microsoft Office PowerPoint</Application>
  <PresentationFormat>Экран (4:3)</PresentationFormat>
  <Paragraphs>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Главная</vt:lpstr>
      <vt:lpstr>Деньги Денежные знаки  Подготовительная группа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Деньги Денежные знаки Подготовительная группа </dc:title>
  <cp:lastModifiedBy>Виктор</cp:lastModifiedBy>
  <cp:revision>3</cp:revision>
  <dcterms:modified xsi:type="dcterms:W3CDTF">2019-12-02T18:11:40Z</dcterms:modified>
</cp:coreProperties>
</file>