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4" r:id="rId6"/>
    <p:sldId id="259" r:id="rId7"/>
    <p:sldId id="260" r:id="rId8"/>
    <p:sldId id="261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2" autoAdjust="0"/>
    <p:restoredTop sz="94660"/>
  </p:normalViewPr>
  <p:slideViewPr>
    <p:cSldViewPr>
      <p:cViewPr varScale="1">
        <p:scale>
          <a:sx n="103" d="100"/>
          <a:sy n="103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E84247E-7094-4B9A-AB4F-78525A9D6183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1A40F37-28C7-4720-80F4-A545A571D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_6179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14290"/>
            <a:ext cx="1714512" cy="2721447"/>
          </a:xfrm>
        </p:spPr>
      </p:pic>
      <p:pic>
        <p:nvPicPr>
          <p:cNvPr id="5" name="Рисунок 4" descr="_b4a8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2857496"/>
            <a:ext cx="2028834" cy="2372905"/>
          </a:xfrm>
          <a:prstGeom prst="rect">
            <a:avLst/>
          </a:prstGeom>
        </p:spPr>
      </p:pic>
      <p:pic>
        <p:nvPicPr>
          <p:cNvPr id="6" name="Рисунок 5" descr="_bc0a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285728"/>
            <a:ext cx="1988352" cy="2381260"/>
          </a:xfrm>
          <a:prstGeom prst="rect">
            <a:avLst/>
          </a:prstGeom>
        </p:spPr>
      </p:pic>
      <p:pic>
        <p:nvPicPr>
          <p:cNvPr id="7" name="Рисунок 6" descr="_fc8e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91371" y="2500306"/>
            <a:ext cx="1952629" cy="269328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143768" y="5357826"/>
            <a:ext cx="2000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/>
              <a:t>Анна Ахматова , выдающаяся русская поэтесса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5357826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/>
              <a:t>Анна Керн , русская дворянка, мемуаристка, в истории более всего известна по роли, которую она сыграла в жизни А.С.Пушкина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2928935"/>
            <a:ext cx="18573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i="1" u="sng" dirty="0"/>
              <a:t>Анна Павлова , русская артистка балета, одна из величайших балерин 20 века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2786058"/>
            <a:ext cx="20716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/>
              <a:t>Анна Самохина , советская и российская </a:t>
            </a:r>
            <a:r>
              <a:rPr lang="ru-RU" i="1" u="sng" dirty="0" smtClean="0"/>
              <a:t>актриса театра </a:t>
            </a:r>
            <a:r>
              <a:rPr lang="ru-RU" i="1" u="sng" dirty="0"/>
              <a:t>и кино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14290"/>
            <a:ext cx="7358114" cy="157163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Мне очень нравится мое имя!</a:t>
            </a:r>
            <a:endParaRPr lang="ru-RU" dirty="0"/>
          </a:p>
        </p:txBody>
      </p:sp>
      <p:pic>
        <p:nvPicPr>
          <p:cNvPr id="7" name="Рисунок 6" descr="03000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991561"/>
            <a:ext cx="3312368" cy="551687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850772" cy="4800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Изначально это имя звучало </a:t>
            </a:r>
            <a:r>
              <a:rPr lang="ru-RU" sz="2800" dirty="0"/>
              <a:t>как </a:t>
            </a:r>
            <a:r>
              <a:rPr lang="ru-RU" sz="2800" dirty="0" err="1"/>
              <a:t>Ханна</a:t>
            </a:r>
            <a:r>
              <a:rPr lang="ru-RU" sz="2800" dirty="0"/>
              <a:t>. </a:t>
            </a:r>
            <a:r>
              <a:rPr lang="ru-RU" sz="2800" dirty="0" smtClean="0"/>
              <a:t>Оно имеет </a:t>
            </a:r>
            <a:r>
              <a:rPr lang="ru-RU" sz="2800" dirty="0"/>
              <a:t>древнееврейские корни и означает «милостивая», или же «благодать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pic>
        <p:nvPicPr>
          <p:cNvPr id="7" name="Рисунок 6" descr="WP_20141226_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1071546"/>
            <a:ext cx="2997736" cy="533663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имени.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2800" dirty="0" smtClean="0"/>
              <a:t>В переводе с древнегреческого Анна означает «</a:t>
            </a:r>
            <a:r>
              <a:rPr lang="ru-RU" sz="2800" dirty="0" err="1" smtClean="0"/>
              <a:t>маловидная</a:t>
            </a:r>
            <a:r>
              <a:rPr lang="ru-RU" sz="2800" dirty="0" smtClean="0"/>
              <a:t>», «благодатная» «храбрая», «грациозная». В христианстве имя Анна ассоциируется с матерью Богородицы, женой святого </a:t>
            </a:r>
            <a:r>
              <a:rPr lang="ru-RU" sz="2800" dirty="0" err="1" smtClean="0"/>
              <a:t>Иоакима</a:t>
            </a:r>
            <a:r>
              <a:rPr lang="ru-RU" sz="2800" dirty="0" smtClean="0"/>
              <a:t>, которая чудесным образом после долгих лет бездетного брака родила дочь. Поэтому это имя также переводят как «милость божья».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Значение имени по гороскопу.</a:t>
            </a:r>
            <a:br>
              <a:rPr lang="ru-RU" dirty="0" smtClean="0"/>
            </a:br>
            <a:r>
              <a:rPr lang="ru-RU" dirty="0" smtClean="0"/>
              <a:t>Телец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4110" cy="4800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Анна личность уравновешенная, надежная. Ей можно доверить любое дело, любой секрет, и она оправдает ваше доверие в полной мере. Анна-Телец ненавидит спешку, она предпочитает десятки раз подумать и передумать, поэтому и ошибки допускает редко. Чувства ее стабильны и серьезны.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имени.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714488"/>
            <a:ext cx="7494110" cy="4891102"/>
          </a:xfrm>
        </p:spPr>
        <p:txBody>
          <a:bodyPr>
            <a:noAutofit/>
          </a:bodyPr>
          <a:lstStyle/>
          <a:p>
            <a:r>
              <a:rPr lang="ru-RU" sz="2800" dirty="0" smtClean="0"/>
              <a:t>Анна – тихая, добрая, нежная и сострадательная девочка. Всегда стремится всем помочь. Она любит чистоту и порядок, очень аккуратная и прилежная. Учится хорошо за счёт своей усидчивости. Безропотная, способная на самопожертвование и очень терпеливая. Никогда не жалуется и будет нести свой крест всю жизнь. К сожалению, в людях разбирается очень плохо. Нуждается в помощи постоянно.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Производные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565020" cy="480060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Производные от имени Анна — </a:t>
            </a:r>
            <a:r>
              <a:rPr lang="ru-RU" sz="2800" i="1" dirty="0" err="1" smtClean="0"/>
              <a:t>Анночка</a:t>
            </a:r>
            <a:r>
              <a:rPr lang="ru-RU" sz="2800" i="1" dirty="0" smtClean="0"/>
              <a:t>, Анка, Аннушка, </a:t>
            </a:r>
            <a:r>
              <a:rPr lang="ru-RU" sz="2800" i="1" dirty="0" err="1" smtClean="0"/>
              <a:t>Аннуша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Аннуся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Аннюня</a:t>
            </a:r>
            <a:r>
              <a:rPr lang="ru-RU" sz="2800" i="1" dirty="0" smtClean="0"/>
              <a:t>, Аня, </a:t>
            </a:r>
            <a:r>
              <a:rPr lang="ru-RU" sz="2800" i="1" dirty="0" err="1" smtClean="0"/>
              <a:t>Анюра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Нюра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Нюрася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Нюраша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Нюша</a:t>
            </a:r>
            <a:r>
              <a:rPr lang="ru-RU" sz="2800" i="1" dirty="0" smtClean="0"/>
              <a:t>, Анюта, </a:t>
            </a:r>
            <a:r>
              <a:rPr lang="ru-RU" sz="2800" i="1" dirty="0" err="1" smtClean="0"/>
              <a:t>Нюта</a:t>
            </a:r>
            <a:r>
              <a:rPr lang="ru-RU" sz="2800" i="1" dirty="0" smtClean="0"/>
              <a:t>, Аннета, </a:t>
            </a:r>
            <a:r>
              <a:rPr lang="ru-RU" sz="2800" i="1" dirty="0" err="1" smtClean="0"/>
              <a:t>Нета</a:t>
            </a:r>
            <a:r>
              <a:rPr lang="ru-RU" sz="2800" i="1" dirty="0" smtClean="0"/>
              <a:t>, Ася</a:t>
            </a:r>
            <a:endParaRPr lang="ru-RU" sz="2800" dirty="0"/>
          </a:p>
        </p:txBody>
      </p:sp>
      <p:pic>
        <p:nvPicPr>
          <p:cNvPr id="10" name="Рисунок 9" descr="030003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6120" y="1000108"/>
            <a:ext cx="2646243" cy="47149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794"/>
            <a:ext cx="3857652" cy="5572164"/>
          </a:xfrm>
        </p:spPr>
        <p:txBody>
          <a:bodyPr/>
          <a:lstStyle/>
          <a:p>
            <a:r>
              <a:rPr lang="ru-RU" dirty="0" smtClean="0"/>
              <a:t>Дома мама ласково называет меня Анечка, </a:t>
            </a:r>
            <a:r>
              <a:rPr lang="ru-RU" smtClean="0"/>
              <a:t>а папа -  </a:t>
            </a:r>
            <a:r>
              <a:rPr lang="ru-RU" dirty="0" smtClean="0"/>
              <a:t>Анна. Брат с сестрой зовут меня Анка</a:t>
            </a:r>
            <a:endParaRPr lang="ru-RU" dirty="0"/>
          </a:p>
        </p:txBody>
      </p:sp>
      <p:pic>
        <p:nvPicPr>
          <p:cNvPr id="8" name="Рисунок 7" descr="WP_20150101_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0"/>
            <a:ext cx="3852333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422144" cy="4800600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/>
              <a:t>Наиболее известной женщиной с именем Анна была праведная мать Пресвятой Богородицы Девы Марии. Ее имя упоминается в Святом Писании. По причине своего рода Анну причислили к лику святых в христианской церкви.</a:t>
            </a:r>
            <a:endParaRPr lang="ru-RU" sz="2800" dirty="0"/>
          </a:p>
        </p:txBody>
      </p:sp>
      <p:pic>
        <p:nvPicPr>
          <p:cNvPr id="4" name="Рисунок 3" descr="967126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34050" y="1000125"/>
            <a:ext cx="3409950" cy="58578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Известные личности.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3d51f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14290"/>
            <a:ext cx="2214578" cy="2125995"/>
          </a:xfrm>
        </p:spPr>
      </p:pic>
      <p:pic>
        <p:nvPicPr>
          <p:cNvPr id="5" name="Рисунок 4" descr="_6c63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14290"/>
            <a:ext cx="1428760" cy="2148512"/>
          </a:xfrm>
          <a:prstGeom prst="rect">
            <a:avLst/>
          </a:prstGeom>
        </p:spPr>
      </p:pic>
      <p:pic>
        <p:nvPicPr>
          <p:cNvPr id="6" name="Рисунок 5" descr="_66cf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2116746"/>
            <a:ext cx="1857388" cy="2493139"/>
          </a:xfrm>
          <a:prstGeom prst="rect">
            <a:avLst/>
          </a:prstGeom>
        </p:spPr>
      </p:pic>
      <p:pic>
        <p:nvPicPr>
          <p:cNvPr id="7" name="Рисунок 6" descr="_7263a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4678" y="2571744"/>
            <a:ext cx="1785950" cy="20410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0100" y="2714620"/>
            <a:ext cx="1785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 smtClean="0"/>
              <a:t>Анна Византийская, жена киевского князя Владимира Крестителя</a:t>
            </a:r>
            <a:endParaRPr lang="ru-RU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5286380" y="2643182"/>
            <a:ext cx="1714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/>
              <a:t>Анна Иоанновна , российская императрица из династии Романовых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4714884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/>
              <a:t>Анна </a:t>
            </a:r>
            <a:r>
              <a:rPr lang="ru-RU" i="1" u="sng" dirty="0"/>
              <a:t>Герман , знаменитая польская певица, исполнявшая песни на польском, русском и английском языках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4786322"/>
            <a:ext cx="2000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/>
              <a:t>Анна </a:t>
            </a:r>
            <a:r>
              <a:rPr lang="ru-RU" i="1" u="sng" dirty="0" err="1"/>
              <a:t>Клевская</a:t>
            </a:r>
            <a:r>
              <a:rPr lang="ru-RU" i="1" u="sng" dirty="0"/>
              <a:t> , четвертая жена английского короля Генриха VIII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">
      <a:dk1>
        <a:sysClr val="windowText" lastClr="000000"/>
      </a:dk1>
      <a:lt1>
        <a:sysClr val="window" lastClr="FFFFFF"/>
      </a:lt1>
      <a:dk2>
        <a:srgbClr val="512539"/>
      </a:dk2>
      <a:lt2>
        <a:srgbClr val="A24A73"/>
      </a:lt2>
      <a:accent1>
        <a:srgbClr val="512539"/>
      </a:accent1>
      <a:accent2>
        <a:srgbClr val="AC66BB"/>
      </a:accent2>
      <a:accent3>
        <a:srgbClr val="A24A73"/>
      </a:accent3>
      <a:accent4>
        <a:srgbClr val="A24A73"/>
      </a:accent4>
      <a:accent5>
        <a:srgbClr val="CF6DA4"/>
      </a:accent5>
      <a:accent6>
        <a:srgbClr val="512539"/>
      </a:accent6>
      <a:hlink>
        <a:srgbClr val="D487C4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231</TotalTime>
  <Words>342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Презентация PowerPoint</vt:lpstr>
      <vt:lpstr>Происхождение.</vt:lpstr>
      <vt:lpstr>Значение имени.</vt:lpstr>
      <vt:lpstr>Значение имени по гороскопу. Телец</vt:lpstr>
      <vt:lpstr>Характеристика имени.</vt:lpstr>
      <vt:lpstr>Производные</vt:lpstr>
      <vt:lpstr>Презентация PowerPoint</vt:lpstr>
      <vt:lpstr>Известные личности.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Георгий Бакоян</dc:creator>
  <cp:lastModifiedBy>Русский язык</cp:lastModifiedBy>
  <cp:revision>25</cp:revision>
  <dcterms:created xsi:type="dcterms:W3CDTF">2015-12-02T15:28:45Z</dcterms:created>
  <dcterms:modified xsi:type="dcterms:W3CDTF">2019-12-03T05:39:21Z</dcterms:modified>
</cp:coreProperties>
</file>