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CC"/>
    <a:srgbClr val="CCECFF"/>
    <a:srgbClr val="CCFFFF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575D-0720-49A5-99A1-AE93A754C08D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DEC8E-7205-465E-8339-EED0F8906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815290" cy="314327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Использование  презентаций</a:t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при изучении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курсов «История» и «Обществознание»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Объем информации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 smtClean="0"/>
              <a:t>Не стоит заполнять один слайд слишком большим объемом информации: люди могут единовременно запомнить не более трех фактов, выводов, определений.</a:t>
            </a:r>
          </a:p>
          <a:p>
            <a:pPr>
              <a:lnSpc>
                <a:spcPct val="90000"/>
              </a:lnSpc>
              <a:buNone/>
            </a:pPr>
            <a:endParaRPr lang="ru-RU" b="1" dirty="0" smtClean="0"/>
          </a:p>
          <a:p>
            <a:pPr>
              <a:lnSpc>
                <a:spcPct val="90000"/>
              </a:lnSpc>
            </a:pPr>
            <a:r>
              <a:rPr lang="ru-RU" b="1" dirty="0" smtClean="0"/>
              <a:t>Наибольшая эффективность достигается тогда, когда ключевые пункты отображаются по одному на каждом отдельном слайде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Особое внимание обратить на оформление презентации</a:t>
            </a:r>
            <a:endParaRPr lang="ru-RU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Стиль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Соблюдайте единый стиль оформления.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Избегайте стилей, которые будут отвлекать от самой презентации.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Вспомогательная информация (управляющие кнопки) не должны преобладать над основной информацией (текст, рисунки)…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84043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Фон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Для фона выбирайте более холодные тона (синий или зеленый).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Использование цвета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На одном слайде рекомендуется использовать не более трех цветов: один для фона, один для заголовков, один для текста.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Для фона и текста используйте контрастные цвета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Обратите особое внимание на цвет гиперссылок (до и после использования).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Сравните фон и использование цвета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шрифта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500034" y="1428736"/>
          <a:ext cx="7929618" cy="5064989"/>
        </p:xfrm>
        <a:graphic>
          <a:graphicData uri="http://schemas.openxmlformats.org/presentationml/2006/ole">
            <p:oleObj spid="_x0000_s1026" name="Слайд" r:id="rId3" imgW="4571941" imgH="3428887" progId="PowerPoint.Slide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00166" y="3105835"/>
            <a:ext cx="6572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Легко ли читать текст на этом шаблоне презентации ???</a:t>
            </a:r>
            <a:endParaRPr lang="ru-RU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Анимационные эффекты</a:t>
            </a:r>
            <a:br>
              <a:rPr lang="ru-RU" b="1" i="1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95459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Используйте возможности компьютерной анимации для представления информации на слайде.</a:t>
            </a:r>
          </a:p>
          <a:p>
            <a:pPr>
              <a:lnSpc>
                <a:spcPct val="80000"/>
              </a:lnSpc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Не стоит злоупотреблять различными анимационными эффектами, они не должны отвлекать внимание от содержания информации на слайде.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969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Содержание информации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Используйте короткие слова и предложения. </a:t>
            </a:r>
          </a:p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Минимизируйте количество предлогов, наречий, прилагательных. </a:t>
            </a:r>
          </a:p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Заголовки должны привлекать внимание аудитории.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ru-RU" b="1" dirty="0" smtClean="0"/>
              <a:t>Использование информационно – коммуникативных технологий в нашем курсе – это требование современной методики, ориентация на интересы и возможности младших школьников. Именно комбинированные уроки с использованием презентации дают возможность применять методику поэтапного формирования умственных действий П.Я.Гальперина(как упоминалось выше), которая облегчает создание у учащихся </a:t>
            </a:r>
            <a:r>
              <a:rPr lang="ru-RU" b="1" dirty="0" err="1" smtClean="0"/>
              <a:t>аудиальной</a:t>
            </a:r>
            <a:r>
              <a:rPr lang="ru-RU" b="1" dirty="0" smtClean="0"/>
              <a:t> системы доступа к информации. Организация сюжета в таком типе урока, как урок – презентация, должна строиться на доступности пониманию учащихся. 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 Начиная подбор материала с обращения к пространственным искусствам - живописи, скульптуре, архитектуре, учитель должен осознавать, что это поможет ему максимально сконцентрировать внимание учащихся на ключевых характеристиках изучаемого. Сюжет в целом должен выражать идею, мысль, и это логически располагает в нем мотивы. Мотивы в сюжете не могут помещаться произвольно, они соединяются в конкретном порядке: один вытекает из другого и предопределяет появление третьего. В сюжете имеются ЯДРО – центральный мотив, который наиболее ярко выражает главную ИДЕЮ.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Arial" charset="0"/>
              </a:rPr>
              <a:t>     </a:t>
            </a:r>
            <a:r>
              <a:rPr lang="ru-RU" b="1" i="1" dirty="0" smtClean="0">
                <a:solidFill>
                  <a:srgbClr val="92D050"/>
                </a:solidFill>
                <a:latin typeface="Arial" charset="0"/>
              </a:rPr>
              <a:t>Предложенный объём текста на данном слайде во время показа презентации не рекомендуется использовать.</a:t>
            </a:r>
            <a:endParaRPr lang="ru-RU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Расположение информации на странице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Предпочтительно горизонтальное расположение информации.</a:t>
            </a:r>
          </a:p>
          <a:p>
            <a:pPr>
              <a:lnSpc>
                <a:spcPct val="8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Наиболее важная информация должна располагаться в центре экрана.</a:t>
            </a:r>
          </a:p>
          <a:p>
            <a:pPr>
              <a:lnSpc>
                <a:spcPct val="8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Если на слайде располагается репродукция картины, фото, то  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надпись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должна располагаться под ней.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857256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Шрифты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429684" cy="514353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Для заголовков — не менее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24.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Для информации — не менее 18.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Нельзя смешивать разные типы шрифтов в одной презентации.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Для выделения информации следует использовать жирный шрифт, курсив или подчеркивание.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Нельзя злоупотреблять прописными буквами (они читаются хуже строчных букв).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458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Слайд</vt:lpstr>
      <vt:lpstr>Использование  презентаций при изучении курсов «История» и «Обществознание»</vt:lpstr>
      <vt:lpstr>Особое внимание обратить на оформление презентации</vt:lpstr>
      <vt:lpstr>Слайд 3</vt:lpstr>
      <vt:lpstr>Сравните фон и использование цвета шрифта</vt:lpstr>
      <vt:lpstr>Анимационные эффекты </vt:lpstr>
      <vt:lpstr>Содержание информации</vt:lpstr>
      <vt:lpstr>Слайд 7</vt:lpstr>
      <vt:lpstr>Расположение информации на странице</vt:lpstr>
      <vt:lpstr>Шрифты</vt:lpstr>
      <vt:lpstr>Объем информации</vt:lpstr>
    </vt:vector>
  </TitlesOfParts>
  <Company>КРИПКиПРО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презентаций при изучении курса «Основы  религиозных культур и светской этики»</dc:title>
  <dc:creator>Админ</dc:creator>
  <cp:lastModifiedBy>Костя</cp:lastModifiedBy>
  <cp:revision>16</cp:revision>
  <dcterms:created xsi:type="dcterms:W3CDTF">2012-03-20T07:16:35Z</dcterms:created>
  <dcterms:modified xsi:type="dcterms:W3CDTF">2014-12-03T17:36:08Z</dcterms:modified>
</cp:coreProperties>
</file>