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2" r:id="rId4"/>
    <p:sldId id="264" r:id="rId5"/>
    <p:sldId id="259" r:id="rId6"/>
    <p:sldId id="265" r:id="rId7"/>
    <p:sldId id="258" r:id="rId8"/>
    <p:sldId id="260" r:id="rId9"/>
    <p:sldId id="261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852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208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389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43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06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135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97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853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66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6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57EC4-9AA7-4CC3-8690-BC37B9DA8F48}" type="datetimeFigureOut">
              <a:rPr lang="ru-RU" smtClean="0"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CE7BB-A417-47B7-B525-5BCAC6F599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7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88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8136904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71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76672"/>
            <a:ext cx="5616624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16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031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6632"/>
            <a:ext cx="784887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4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69127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38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0"/>
            <a:ext cx="571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008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507" y="0"/>
            <a:ext cx="59529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201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856984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72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184" y="489634"/>
            <a:ext cx="5161103" cy="50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781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692696"/>
            <a:ext cx="2842612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671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2017-09-28T16:29:54Z</dcterms:created>
  <dcterms:modified xsi:type="dcterms:W3CDTF">2017-09-28T16:42:30Z</dcterms:modified>
</cp:coreProperties>
</file>