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%3A%2F%2Fpandia.ru%2Ftext%2Fcategory%2Fnauchno_issledovatelmzskaya_deyatelmznostmz%2F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Использование игровой технологии «</a:t>
            </a:r>
            <a:r>
              <a:rPr lang="ru-RU" sz="54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 в образовательном процессе</a:t>
            </a:r>
            <a:r>
              <a:rPr lang="ru-RU" sz="5400" dirty="0">
                <a:ea typeface="Calibri"/>
                <a:cs typeface="Times New Roman"/>
              </a:rPr>
              <a:t/>
            </a:r>
            <a:br>
              <a:rPr lang="ru-RU" sz="5400" dirty="0">
                <a:ea typeface="Calibri"/>
                <a:cs typeface="Times New Roman"/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53911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496943" cy="50405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1.Введение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(в котором прописывается сюжет, роли); 2.Задания (этапы, вопросы, ролевые задания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</a:t>
            </a:r>
            <a:b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3.Порядок выполнения (бонусы, штрафы);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4.Оценка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(итоги).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>
                <a:ea typeface="Calibri"/>
                <a:cs typeface="Times New Roman"/>
              </a:rPr>
              <a:t> </a:t>
            </a:r>
            <a:br>
              <a:rPr lang="ru-RU" sz="2400" dirty="0"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9"/>
            <a:ext cx="8568952" cy="10801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cap="all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Структура </a:t>
            </a:r>
            <a:r>
              <a:rPr lang="ru-RU" sz="3200" b="1" cap="all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образовательного </a:t>
            </a:r>
            <a:r>
              <a:rPr lang="ru-RU" sz="3200" b="1" cap="all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квеста</a:t>
            </a:r>
            <a:r>
              <a:rPr lang="ru-RU" sz="3200" b="1" cap="all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91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80919" cy="51845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Понятие «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квест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(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анг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.) определяется как организованный вид исследовательской деятельности, для выполнения которой обучающийся осуществляет поиск информации.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Квест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- это поиск, который может быть связан с приключениями или игрой; также служит для обозначения одной из разновидностей компьютерных игр.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5"/>
            <a:ext cx="8280920" cy="72007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Понятие «</a:t>
            </a:r>
            <a:r>
              <a:rPr lang="ru-RU" sz="40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»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99408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80920" cy="51125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использования  </a:t>
            </a:r>
            <a:r>
              <a:rPr lang="ru-RU" sz="2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квестов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осознаётся  как  технология 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типа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Преимуществом  </a:t>
            </a:r>
            <a:r>
              <a:rPr lang="ru-RU" sz="2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технологии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является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использование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активных  методов  обучения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u="sng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занятие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может быть предназначено как для групповой, так и для индивидуальной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работы </a:t>
            </a:r>
            <a:r>
              <a:rPr lang="ru-RU" sz="2400" u="sng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Квестовые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игры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называют – «игры разума» .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7"/>
            <a:ext cx="8352927" cy="9361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cap="all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  использования  </a:t>
            </a:r>
            <a:r>
              <a:rPr lang="ru-RU" sz="2800" b="1" cap="all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52922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568951" cy="51125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Для достижения всех своих целей, герою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следует должным образом использовать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предметы  игрового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мира.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Сюжет </a:t>
            </a:r>
            <a:r>
              <a:rPr lang="ru-RU" sz="2400" u="sng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квеста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изобилует  различными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подсказками,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которые  помогают  решить возникшие трудности. </a:t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Прохождение </a:t>
            </a:r>
            <a:r>
              <a:rPr lang="ru-RU" sz="2400" u="sng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квеста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чем-то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напоминает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решение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своеобразной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головоломки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9"/>
            <a:ext cx="8568952" cy="9361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cap="all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Сюжет </a:t>
            </a:r>
            <a:r>
              <a:rPr lang="ru-RU" sz="4000" b="1" cap="all" dirty="0" err="1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квеста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472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568952" cy="49685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Образовательные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ВОВЛЕЧЕНИЕ  каждого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активный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познавательный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процесс.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Организация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индивидуальной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 групповой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участников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выявление умений  и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способностей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работать самостоятельно  по 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теме.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9"/>
            <a:ext cx="8568952" cy="10801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Современная </a:t>
            </a:r>
            <a:r>
              <a:rPr lang="ru-RU" sz="1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образовательная технология </a:t>
            </a:r>
            <a:r>
              <a:rPr lang="ru-RU" sz="1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квест</a:t>
            </a:r>
            <a:r>
              <a:rPr lang="ru-RU" sz="1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решает следующие задачи</a:t>
            </a:r>
            <a:r>
              <a:rPr lang="ru-RU" sz="1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1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7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496944" cy="49685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Развивающие</a:t>
            </a:r>
            <a:r>
              <a:rPr lang="ru-RU" sz="2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развитие интереса к предмету деятельности, творческих способностей,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воображения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участников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b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активизация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hlinkClick r:id="rId2"/>
              </a:rPr>
              <a:t>исследовательской деятельности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умений самостоятельной работы с информацией; расширение кругозора, эрудиции, мотивации.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9"/>
            <a:ext cx="8568952" cy="115212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Современная образовательная технология </a:t>
            </a:r>
            <a:r>
              <a:rPr lang="ru-RU" sz="32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решает следующие задачи: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33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568952" cy="4752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Воспитательные 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воспитание личной ответственности за выполнение задания, воспитание уважения к культурным ценностям.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800" u="sng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Квесты</a:t>
            </a:r>
            <a:r>
              <a:rPr lang="ru-RU" sz="2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можно использовать на различных предметах, на разных уровнях обучения в учебном процессе. Они могут охватывать отдельную проблему, учебный предмет, тему, могут быть и 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межпредметными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9"/>
            <a:ext cx="8568952" cy="129614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>
              <a:lnSpc>
                <a:spcPct val="115000"/>
              </a:lnSpc>
            </a:pPr>
            <a:endParaRPr lang="ru-RU" sz="32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32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endParaRPr lang="ru-RU" sz="8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1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Современная </a:t>
            </a:r>
            <a:r>
              <a:rPr lang="ru-RU" sz="1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образовательная технология </a:t>
            </a:r>
            <a:r>
              <a:rPr lang="ru-RU" sz="1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1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решает следующие задачи:</a:t>
            </a:r>
            <a:endParaRPr lang="ru-RU" sz="128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endParaRPr lang="ru-RU" sz="8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730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496944" cy="48965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1.кратковременный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(используется для углубления знаний, их интеграции, рассчитан на одно занятие).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ea typeface="Calibri"/>
                <a:cs typeface="Times New Roman"/>
              </a:rPr>
              <a:t>.</a:t>
            </a:r>
            <a: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длительный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(используется для углубления и преобразования знаний обучающихся, рассчитан на несколько занятий).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9"/>
            <a:ext cx="8496944" cy="100811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Типы </a:t>
            </a:r>
            <a:r>
              <a:rPr lang="ru-RU" sz="48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квестов</a:t>
            </a:r>
            <a:r>
              <a:rPr lang="ru-RU" sz="4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5031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496943" cy="51845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1.линейные,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которых игра построена по цепочке: выполнив одно задание, участники получают следующее, и так до тех пор, пока не пройдут весь маршрут;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ea typeface="Calibri"/>
                <a:cs typeface="Times New Roman"/>
              </a:rPr>
              <a:t>.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штурмовые,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где все игроки получают основное задание и перечень точек с подсказками, но при этом самостоятельно выбирают пути решения задач;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</a:t>
            </a:r>
            <a:r>
              <a:rPr lang="ru-RU" sz="2700" dirty="0" smtClean="0">
                <a:ea typeface="Calibri"/>
                <a:cs typeface="Times New Roman"/>
              </a:rPr>
              <a:t>.</a:t>
            </a:r>
            <a:r>
              <a:rPr lang="ru-RU" sz="24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кольцевые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они представляют собой тот же “линейный”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квест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но замкнутый в круг. Команды стартуют с разных точек, которые будут для них финишными.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9"/>
            <a:ext cx="8568952" cy="9361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/>
            <a:endParaRPr lang="ru-RU" sz="44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4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Типы </a:t>
            </a:r>
            <a:r>
              <a:rPr lang="ru-RU" sz="148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квестов</a:t>
            </a:r>
            <a:r>
              <a:rPr lang="ru-RU" sz="14800" b="1" dirty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sz="14800" dirty="0">
              <a:solidFill>
                <a:prstClr val="black">
                  <a:tint val="75000"/>
                </a:prstClr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399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игровой технологии «квест»  в образовательном процессе </vt:lpstr>
      <vt:lpstr>Понятие «квест» (анг.) определяется как организованный вид исследовательской деятельности, для выполнения которой обучающийся осуществляет поиск информации.   «Квест» - это поиск, который может быть связан с приключениями или игрой; также служит для обозначения одной из разновидностей компьютерных игр.  </vt:lpstr>
      <vt:lpstr> Актуальность  использования  квестов  осознаётся  как  технология  деятельностного  типа. Преимуществом  квест - технологии  является использование  активных  методов  обучения.   Квест - занятие может быть предназначено как для групповой, так и для индивидуальной работы Квестовые  игры  называют – «игры разума» .</vt:lpstr>
      <vt:lpstr>Для достижения всех своих целей, герою квеста следует должным образом использовать  предметы  игрового мира.   Сюжет квеста  изобилует  различными подсказками,  которые  помогают  решить возникшие трудности.   Прохождение квеста  чем-то  напоминает решение  своеобразной  головоломки</vt:lpstr>
      <vt:lpstr>Образовательные - ВОВЛЕЧЕНИЕ  каждого в активный познавательный  процесс. Организация  индивидуальной  и  групповой деятельности  участников,  выявление умений  и  способностей  работать самостоятельно  по  теме.</vt:lpstr>
      <vt:lpstr>Развивающие - развитие интереса к предмету деятельности, творческих способностей, воображения участников;  активизация  исследовательской деятельности, умений самостоятельной работы с информацией; расширение кругозора, эрудиции, мотивации. </vt:lpstr>
      <vt:lpstr>Воспитательные - воспитание личной ответственности за выполнение задания, воспитание уважения к культурным ценностям. Квесты можно использовать на различных предметах, на разных уровнях обучения в учебном процессе. Они могут охватывать отдельную проблему, учебный предмет, тему, могут быть и межпредметными.</vt:lpstr>
      <vt:lpstr>1.кратковременный (используется для углубления знаний, их интеграции, рассчитан на одно занятие). 2.длительный (используется для углубления и преобразования знаний обучающихся, рассчитан на несколько занятий).</vt:lpstr>
      <vt:lpstr>1.линейные, в которых игра построена по цепочке: выполнив одно задание, участники получают следующее, и так до тех пор, пока не пройдут весь маршрут; 2.штурмовые, где все игроки получают основное задание и перечень точек с подсказками, но при этом самостоятельно выбирают пути решения задач; 3.кольцевые, они представляют собой тот же “линейный” квест, но замкнутый в круг. Команды стартуют с разных точек, которые будут для них финишными. </vt:lpstr>
      <vt:lpstr>1.Введение (в котором прописывается сюжет, роли); 2.Задания (этапы, вопросы, ролевые задания);  3.Порядок выполнения (бонусы, штрафы);  4.Оценка (итоги).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игровой технологии «квест»  в образовательном процессе </dc:title>
  <dc:creator>PC1</dc:creator>
  <cp:lastModifiedBy>PC1</cp:lastModifiedBy>
  <cp:revision>6</cp:revision>
  <dcterms:created xsi:type="dcterms:W3CDTF">2019-05-19T13:01:55Z</dcterms:created>
  <dcterms:modified xsi:type="dcterms:W3CDTF">2019-05-19T14:04:42Z</dcterms:modified>
</cp:coreProperties>
</file>