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Личные местоимения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959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/>
              <a:t>1. Укажите начальную форму местоимений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1700808"/>
            <a:ext cx="389877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передо мной - …</a:t>
            </a:r>
          </a:p>
          <a:p>
            <a:pPr marL="0" indent="0">
              <a:buNone/>
            </a:pPr>
            <a:r>
              <a:rPr lang="ru-RU" dirty="0" smtClean="0"/>
              <a:t>Б) у вас - …</a:t>
            </a:r>
          </a:p>
          <a:p>
            <a:pPr marL="0" indent="0">
              <a:buNone/>
            </a:pPr>
            <a:r>
              <a:rPr lang="ru-RU" dirty="0" smtClean="0"/>
              <a:t>В) с нами - …</a:t>
            </a:r>
          </a:p>
          <a:p>
            <a:pPr marL="0" indent="0">
              <a:buNone/>
            </a:pPr>
            <a:r>
              <a:rPr lang="ru-RU" dirty="0" smtClean="0"/>
              <a:t>Г) за тобой - …</a:t>
            </a:r>
          </a:p>
          <a:p>
            <a:pPr marL="0" indent="0">
              <a:buNone/>
            </a:pPr>
            <a:r>
              <a:rPr lang="ru-RU" dirty="0" smtClean="0"/>
              <a:t>Д) с собой - …</a:t>
            </a:r>
          </a:p>
          <a:p>
            <a:pPr marL="0" indent="0">
              <a:buNone/>
            </a:pPr>
            <a:r>
              <a:rPr lang="ru-RU" dirty="0" smtClean="0"/>
              <a:t>Е) с ним - …</a:t>
            </a:r>
          </a:p>
          <a:p>
            <a:pPr marL="0" indent="0">
              <a:buNone/>
            </a:pPr>
            <a:r>
              <a:rPr lang="ru-RU" dirty="0" smtClean="0"/>
              <a:t>Ж) для неё - 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831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40768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i="1" dirty="0" smtClean="0"/>
              <a:t>2. Запишите местоимение </a:t>
            </a:r>
            <a:r>
              <a:rPr lang="ru-RU" sz="3600" b="1" i="1" dirty="0" smtClean="0"/>
              <a:t>он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с предлогами   </a:t>
            </a:r>
            <a:r>
              <a:rPr lang="ru-RU" sz="3600" b="1" i="1" dirty="0" smtClean="0"/>
              <a:t>с, на, в, за, под</a:t>
            </a:r>
            <a:endParaRPr lang="ru-RU" sz="3600" b="1" i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-178703" y="364502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i="1" dirty="0"/>
              <a:t>3</a:t>
            </a:r>
            <a:r>
              <a:rPr lang="ru-RU" sz="3600" i="1" dirty="0" smtClean="0"/>
              <a:t>. Местоимение </a:t>
            </a:r>
            <a:r>
              <a:rPr lang="ru-RU" sz="3600" b="1" i="1" dirty="0" smtClean="0"/>
              <a:t>я – 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с предлогами   </a:t>
            </a:r>
            <a:r>
              <a:rPr lang="ru-RU" sz="3600" b="1" i="1" dirty="0"/>
              <a:t>к</a:t>
            </a:r>
            <a:r>
              <a:rPr lang="ru-RU" sz="3600" b="1" i="1" dirty="0" smtClean="0"/>
              <a:t>, с, </a:t>
            </a:r>
            <a:r>
              <a:rPr lang="ru-RU" sz="3600" b="1" i="1" dirty="0"/>
              <a:t>о</a:t>
            </a:r>
            <a:r>
              <a:rPr lang="ru-RU" sz="3600" b="1" i="1" dirty="0" smtClean="0"/>
              <a:t>, перед, под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2976684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473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i="1" dirty="0" smtClean="0"/>
              <a:t>4. Определите падеж местоимений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1196752"/>
            <a:ext cx="3754760" cy="55012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А) у вас</a:t>
            </a:r>
          </a:p>
          <a:p>
            <a:pPr marL="0" indent="0">
              <a:buNone/>
            </a:pPr>
            <a:r>
              <a:rPr lang="ru-RU" dirty="0" smtClean="0"/>
              <a:t>Б) над тобой</a:t>
            </a:r>
          </a:p>
          <a:p>
            <a:pPr marL="0" indent="0">
              <a:buNone/>
            </a:pPr>
            <a:r>
              <a:rPr lang="ru-RU" dirty="0" smtClean="0"/>
              <a:t>В) к ним</a:t>
            </a:r>
          </a:p>
          <a:p>
            <a:pPr marL="0" indent="0">
              <a:buNone/>
            </a:pPr>
            <a:r>
              <a:rPr lang="ru-RU" dirty="0" smtClean="0"/>
              <a:t>Г) с кем-нибудь</a:t>
            </a:r>
          </a:p>
          <a:p>
            <a:pPr marL="0" indent="0">
              <a:buNone/>
            </a:pPr>
            <a:r>
              <a:rPr lang="ru-RU" dirty="0" smtClean="0"/>
              <a:t>Д) с чьих-либо</a:t>
            </a:r>
          </a:p>
          <a:p>
            <a:pPr marL="0" indent="0">
              <a:buNone/>
            </a:pPr>
            <a:r>
              <a:rPr lang="ru-RU" dirty="0" smtClean="0"/>
              <a:t>Е) не с кем</a:t>
            </a:r>
          </a:p>
          <a:p>
            <a:pPr marL="0" indent="0">
              <a:buNone/>
            </a:pPr>
            <a:r>
              <a:rPr lang="ru-RU" dirty="0" smtClean="0"/>
              <a:t>Ж) ни от кого</a:t>
            </a:r>
          </a:p>
          <a:p>
            <a:pPr marL="0" indent="0">
              <a:buNone/>
            </a:pPr>
            <a:r>
              <a:rPr lang="ru-RU" dirty="0" smtClean="0"/>
              <a:t>З) какие-нибудь</a:t>
            </a:r>
          </a:p>
          <a:p>
            <a:pPr marL="0" indent="0">
              <a:buNone/>
            </a:pPr>
            <a:r>
              <a:rPr lang="ru-RU" dirty="0" smtClean="0"/>
              <a:t>И) за нами</a:t>
            </a:r>
          </a:p>
          <a:p>
            <a:pPr marL="0" indent="0">
              <a:buNone/>
            </a:pPr>
            <a:r>
              <a:rPr lang="ru-RU" dirty="0" smtClean="0"/>
              <a:t>К) о вас</a:t>
            </a:r>
          </a:p>
          <a:p>
            <a:pPr marL="0" indent="0">
              <a:buNone/>
            </a:pPr>
            <a:r>
              <a:rPr lang="ru-RU" dirty="0" smtClean="0"/>
              <a:t>Л) не у кого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509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686800" cy="1138138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/>
              <a:t>5. Поставьте местоимения, данные в скобках,</a:t>
            </a:r>
            <a:br>
              <a:rPr lang="ru-RU" sz="3600" i="1" dirty="0" smtClean="0"/>
            </a:br>
            <a:r>
              <a:rPr lang="ru-RU" sz="3600" i="1" dirty="0" smtClean="0"/>
              <a:t>в нужном падеже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2132856"/>
            <a:ext cx="433082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я грущу по (вы)</a:t>
            </a:r>
          </a:p>
          <a:p>
            <a:pPr marL="0" indent="0">
              <a:buNone/>
            </a:pPr>
            <a:r>
              <a:rPr lang="ru-RU" dirty="0" smtClean="0"/>
              <a:t>Б) тоскуешь по (мы)</a:t>
            </a:r>
          </a:p>
          <a:p>
            <a:pPr marL="0" indent="0">
              <a:buNone/>
            </a:pPr>
            <a:r>
              <a:rPr lang="ru-RU" dirty="0" smtClean="0"/>
              <a:t>В) скучаю по (вы)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4057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144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Личные местоимения</vt:lpstr>
      <vt:lpstr>1. Укажите начальную форму местоимений</vt:lpstr>
      <vt:lpstr>2. Запишите местоимение он с предлогами   с, на, в, за, под</vt:lpstr>
      <vt:lpstr>4. Определите падеж местоимений</vt:lpstr>
      <vt:lpstr>5. Поставьте местоимения, данные в скобках, в нужном падеже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Школа-19ПК</dc:creator>
  <cp:lastModifiedBy>BK-3008</cp:lastModifiedBy>
  <cp:revision>4</cp:revision>
  <dcterms:created xsi:type="dcterms:W3CDTF">2016-03-15T06:28:16Z</dcterms:created>
  <dcterms:modified xsi:type="dcterms:W3CDTF">2016-03-15T08:20:09Z</dcterms:modified>
</cp:coreProperties>
</file>