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Морфемика</a:t>
            </a:r>
            <a:r>
              <a:rPr lang="ru-RU" dirty="0" smtClean="0"/>
              <a:t> и словообразование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2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Разберите слова по составу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Обеденный</a:t>
            </a:r>
          </a:p>
          <a:p>
            <a:pPr marL="514350" indent="-514350">
              <a:buAutoNum type="arabicPeriod"/>
            </a:pPr>
            <a:r>
              <a:rPr lang="ru-RU" dirty="0" smtClean="0"/>
              <a:t>Оттепель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Переподготовка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Подкормка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По-зимнему</a:t>
            </a:r>
          </a:p>
          <a:p>
            <a:pPr marL="514350" indent="-514350">
              <a:buAutoNum type="arabicPeriod"/>
            </a:pPr>
            <a:r>
              <a:rPr lang="ru-RU" dirty="0" smtClean="0"/>
              <a:t>Улыбаться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Переносица.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Переносится (на среду).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9404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Докажите, что все слова образованы приставочно-суффиксальным способом.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924944"/>
            <a:ext cx="8229600" cy="4525963"/>
          </a:xfrm>
        </p:spPr>
        <p:txBody>
          <a:bodyPr/>
          <a:lstStyle/>
          <a:p>
            <a:r>
              <a:rPr lang="ru-RU" i="1" dirty="0"/>
              <a:t>Бездушный, приморский, размечтаться, безбилетный, пригорок, подснежник, безрезультатный, надомник, обезболить, подножный (корм), загородный, подбородок.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262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Каким способом образованы данные слова?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924944"/>
            <a:ext cx="8229600" cy="4525963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i="1" dirty="0"/>
              <a:t>синь, вход, гладь (пруда), </a:t>
            </a:r>
            <a:r>
              <a:rPr lang="ru-RU" i="1" dirty="0" smtClean="0"/>
              <a:t>клёв.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813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Найдите суффиксы в словах: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735394"/>
            <a:ext cx="3034680" cy="4525963"/>
          </a:xfrm>
        </p:spPr>
        <p:txBody>
          <a:bodyPr/>
          <a:lstStyle/>
          <a:p>
            <a:r>
              <a:rPr lang="ru-RU" dirty="0" smtClean="0"/>
              <a:t>Кочка</a:t>
            </a:r>
          </a:p>
          <a:p>
            <a:r>
              <a:rPr lang="ru-RU" dirty="0" smtClean="0"/>
              <a:t>Кадочка</a:t>
            </a:r>
          </a:p>
          <a:p>
            <a:r>
              <a:rPr lang="ru-RU" dirty="0" smtClean="0"/>
              <a:t>Косточка</a:t>
            </a:r>
          </a:p>
          <a:p>
            <a:r>
              <a:rPr lang="ru-RU" dirty="0" smtClean="0"/>
              <a:t>Тетрадочка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198408" y="2060848"/>
            <a:ext cx="30346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Желудочный</a:t>
            </a:r>
          </a:p>
          <a:p>
            <a:r>
              <a:rPr lang="ru-RU" dirty="0" smtClean="0"/>
              <a:t>Картиночный</a:t>
            </a:r>
          </a:p>
          <a:p>
            <a:r>
              <a:rPr lang="ru-RU" dirty="0" smtClean="0"/>
              <a:t>Ёлочный</a:t>
            </a:r>
          </a:p>
        </p:txBody>
      </p:sp>
    </p:spTree>
    <p:extLst>
      <p:ext uri="{BB962C8B-B14F-4D97-AF65-F5344CB8AC3E}">
        <p14:creationId xmlns:p14="http://schemas.microsoft.com/office/powerpoint/2010/main" val="3408531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6. </a:t>
            </a:r>
            <a:r>
              <a:rPr lang="ru-RU" dirty="0"/>
              <a:t>Найдите слова, от которых образованы данные, и определите способ образования каждого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4928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	Бездумный</a:t>
            </a:r>
            <a:r>
              <a:rPr lang="ru-RU" i="1" dirty="0"/>
              <a:t>, антивоенный, преподавательница, физкультура, честный, простоватый, сокурсник, сверхпрочный, настольный, лесостепь, желток, контратака, самокат, мечтатель, глазастый, антифашист, прадед, переносица.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6822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Морфемика и словообразование</vt:lpstr>
      <vt:lpstr>1. Разберите слова по составу</vt:lpstr>
      <vt:lpstr>2. Докажите, что все слова образованы приставочно-суффиксальным способом.</vt:lpstr>
      <vt:lpstr>4. Каким способом образованы данные слова?</vt:lpstr>
      <vt:lpstr>5. Найдите суффиксы в словах:</vt:lpstr>
      <vt:lpstr>6. Найдите слова, от которых образованы данные, и определите способ образования каждого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Морфемика и словообразование</dc:title>
  <dc:creator>Школа-19ПК</dc:creator>
  <cp:lastModifiedBy>BK-3008</cp:lastModifiedBy>
  <cp:revision>2</cp:revision>
  <dcterms:created xsi:type="dcterms:W3CDTF">2015-10-12T09:06:35Z</dcterms:created>
  <dcterms:modified xsi:type="dcterms:W3CDTF">2015-10-13T06:07:25Z</dcterms:modified>
</cp:coreProperties>
</file>