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43" y="-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85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8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46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71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11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9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4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2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33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6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9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061D4-C288-47AD-838E-58256B3F67B7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CEB09-9105-4D38-8A72-B82F3D0C91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4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Носовые гласные (</a:t>
            </a:r>
            <a:r>
              <a:rPr lang="en-US" b="1" dirty="0" smtClean="0"/>
              <a:t>les </a:t>
            </a:r>
            <a:r>
              <a:rPr lang="en-US" b="1" dirty="0" err="1" smtClean="0"/>
              <a:t>voyelles</a:t>
            </a:r>
            <a:r>
              <a:rPr lang="en-US" b="1" dirty="0" smtClean="0"/>
              <a:t> </a:t>
            </a:r>
            <a:r>
              <a:rPr lang="en-US" b="1" dirty="0" err="1" smtClean="0"/>
              <a:t>nasales</a:t>
            </a:r>
            <a:r>
              <a:rPr lang="en-US" b="1" dirty="0" smtClean="0"/>
              <a:t>)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637" y="1690688"/>
            <a:ext cx="6713220" cy="377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7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                     /ã/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69491" y="3629892"/>
            <a:ext cx="6253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en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tre, p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talon, s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dales, m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teau, pl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che, r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donnée, médicam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en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ts, v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en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tre, j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am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be, br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ché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257964" y="1690688"/>
            <a:ext cx="498763" cy="636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520873" y="1625600"/>
            <a:ext cx="646545" cy="642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075709" y="2401455"/>
            <a:ext cx="1560946" cy="48029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e</a:t>
            </a:r>
            <a:r>
              <a:rPr lang="en-US" sz="2400" b="1" dirty="0" err="1" smtClean="0"/>
              <a:t>n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em</a:t>
            </a:r>
            <a:r>
              <a:rPr lang="en-US" sz="2400" b="1" dirty="0" smtClean="0"/>
              <a:t> 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761018" y="2401455"/>
            <a:ext cx="1487055" cy="480290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a</a:t>
            </a:r>
            <a:r>
              <a:rPr lang="en-US" sz="2400" b="1" dirty="0" smtClean="0"/>
              <a:t>n, am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727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/ɛ̃/:	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747491" y="1431636"/>
            <a:ext cx="526473" cy="942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308436" y="1431636"/>
            <a:ext cx="415637" cy="831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37527" y="2466109"/>
            <a:ext cx="1819564" cy="6465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i</a:t>
            </a:r>
            <a:r>
              <a:rPr lang="en-US" sz="2400" b="1" dirty="0" smtClean="0">
                <a:solidFill>
                  <a:schemeClr val="tx1"/>
                </a:solidFill>
              </a:rPr>
              <a:t>n, </a:t>
            </a:r>
            <a:r>
              <a:rPr lang="en-US" sz="2400" b="1" dirty="0" err="1" smtClean="0">
                <a:solidFill>
                  <a:schemeClr val="tx1"/>
                </a:solidFill>
              </a:rPr>
              <a:t>im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8436" y="2484582"/>
            <a:ext cx="1708728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a</a:t>
            </a:r>
            <a:r>
              <a:rPr lang="en-US" sz="2400" b="1" dirty="0" err="1" smtClean="0">
                <a:solidFill>
                  <a:schemeClr val="tx1"/>
                </a:solidFill>
              </a:rPr>
              <a:t>in</a:t>
            </a:r>
            <a:r>
              <a:rPr lang="en-US" sz="2400" b="1" dirty="0" smtClean="0">
                <a:solidFill>
                  <a:schemeClr val="tx1"/>
                </a:solidFill>
              </a:rPr>
              <a:t>, aim, </a:t>
            </a:r>
            <a:r>
              <a:rPr lang="en-US" sz="2400" b="1" dirty="0" err="1" smtClean="0">
                <a:solidFill>
                  <a:schemeClr val="tx1"/>
                </a:solidFill>
              </a:rPr>
              <a:t>ein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ien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oin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60436" y="356491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m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s, c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ein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ture, b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im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perméable, alp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ein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ture, m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ain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m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in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cir, b</a:t>
            </a:r>
            <a:r>
              <a:rPr lang="fr-FR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ien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m</a:t>
            </a:r>
            <a:r>
              <a:rPr lang="fr-FR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ien</a:t>
            </a:r>
            <a:r>
              <a:rPr lang="fr-FR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ch</a:t>
            </a:r>
            <a:r>
              <a:rPr lang="fr-FR" b="1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ien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4990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                       /œ/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4632960" y="1348740"/>
            <a:ext cx="66294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438900" y="1325880"/>
            <a:ext cx="480060" cy="662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81400" y="2133600"/>
            <a:ext cx="1615440" cy="480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un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1740" y="2133600"/>
            <a:ext cx="1524000" cy="502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um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7005" y="3297674"/>
            <a:ext cx="4278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un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en-US" b="0" i="0" dirty="0" err="1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br</a:t>
            </a:r>
            <a:r>
              <a:rPr lang="en-US" b="1" i="0" dirty="0" err="1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un</a:t>
            </a:r>
            <a:r>
              <a:rPr lang="en-US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, </a:t>
            </a:r>
            <a:r>
              <a:rPr lang="fr-F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chac</a:t>
            </a:r>
            <a:r>
              <a:rPr lang="fr-FR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</a:t>
            </a:r>
            <a:r>
              <a:rPr lang="fr-FR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parf</a:t>
            </a:r>
            <a:r>
              <a:rPr lang="fr-FR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</a:t>
            </a:r>
            <a:r>
              <a:rPr lang="fr-F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trib</a:t>
            </a:r>
            <a:r>
              <a:rPr lang="fr-FR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</a:t>
            </a:r>
            <a:r>
              <a:rPr lang="fr-FR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60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                       /õ/</a:t>
            </a:r>
            <a:r>
              <a:rPr lang="en-US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625340" y="1371600"/>
            <a:ext cx="731520" cy="807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225540" y="1379220"/>
            <a:ext cx="670560" cy="807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802380" y="2232660"/>
            <a:ext cx="1554480" cy="563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on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24600" y="2240280"/>
            <a:ext cx="1440180" cy="556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om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tal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déc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tracté, t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om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ber, b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l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gue, s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p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t, 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ze, c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r>
              <a:rPr lang="fr-FR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tent, mais</a:t>
            </a:r>
            <a:r>
              <a:rPr lang="fr-FR" b="1" i="0" dirty="0" smtClean="0">
                <a:solidFill>
                  <a:srgbClr val="2B2B2B"/>
                </a:solidFill>
                <a:effectLst/>
                <a:latin typeface="Verdana" panose="020B0604030504040204" pitchFamily="34" charset="0"/>
              </a:rPr>
              <a:t>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0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280" y="849552"/>
            <a:ext cx="6096000" cy="7298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Bef>
                <a:spcPts val="525"/>
              </a:spcBef>
              <a:spcAft>
                <a:spcPts val="525"/>
              </a:spcAft>
            </a:pP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Appétit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ru-RU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r>
              <a:rPr lang="ru-RU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dirty="0" err="1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 t</a:t>
            </a: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em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ps est un gr</a:t>
            </a:r>
            <a:r>
              <a:rPr lang="fr-FR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an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 </a:t>
            </a:r>
            <a:r>
              <a:rPr lang="fr-FR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maître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03570" y="84955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Nous all</a:t>
            </a:r>
            <a:r>
              <a:rPr 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au c</a:t>
            </a:r>
            <a:r>
              <a:rPr 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cert.</a:t>
            </a:r>
            <a:b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nous rest</a:t>
            </a:r>
            <a:r>
              <a:rPr 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à la mais</a:t>
            </a:r>
            <a:r>
              <a:rPr lang="fr-FR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fr-FR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rais</a:t>
            </a:r>
            <a:r>
              <a:rPr lang="ru-RU" b="1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65994" y="3113186"/>
            <a:ext cx="6096000" cy="9814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cop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donne au lap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le dess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avec le tr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b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Chaque mat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le petit Mart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donne du p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à ses lap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s.</a:t>
            </a:r>
            <a:b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vous 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vite à V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cennes à la f</a:t>
            </a:r>
            <a:r>
              <a:rPr lang="fr-FR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</a:t>
            </a:r>
            <a:r>
              <a:rPr lang="fr-F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de la semaine.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Картинки по запросу les sons en frança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" y="2319337"/>
            <a:ext cx="22288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les sons nas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1993" y="2499360"/>
            <a:ext cx="2285787" cy="213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62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110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Verdana</vt:lpstr>
      <vt:lpstr>Тема Office</vt:lpstr>
      <vt:lpstr>Носовые гласные (les voyelles nasales) </vt:lpstr>
      <vt:lpstr>                     /ã/: </vt:lpstr>
      <vt:lpstr>                       /ɛ̃/: </vt:lpstr>
      <vt:lpstr>                       /œ/:</vt:lpstr>
      <vt:lpstr>                       /õ/: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Носовые звуки (les sons nasales) </dc:title>
  <dc:creator>User</dc:creator>
  <cp:lastModifiedBy>User</cp:lastModifiedBy>
  <cp:revision>6</cp:revision>
  <dcterms:created xsi:type="dcterms:W3CDTF">2019-12-02T18:09:51Z</dcterms:created>
  <dcterms:modified xsi:type="dcterms:W3CDTF">2019-12-02T19:32:41Z</dcterms:modified>
</cp:coreProperties>
</file>