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13BFF-92A9-441A-BA60-ADF604CFB91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7B8D6-69E2-4FAD-9703-C897D4BE02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962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7B8D6-69E2-4FAD-9703-C897D4BE021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402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prism isContent="1"/>
      </p:transition>
    </mc:Choice>
    <mc:Fallback xmlns="">
      <p:transition spd="slow" advClick="0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prism isContent="1"/>
      </p:transition>
    </mc:Choice>
    <mc:Fallback xmlns="">
      <p:transition spd="slow" advClick="0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prism isContent="1"/>
      </p:transition>
    </mc:Choice>
    <mc:Fallback xmlns="">
      <p:transition spd="slow" advClick="0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prism isContent="1"/>
      </p:transition>
    </mc:Choice>
    <mc:Fallback xmlns="">
      <p:transition spd="slow" advClick="0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prism isContent="1"/>
      </p:transition>
    </mc:Choice>
    <mc:Fallback xmlns="">
      <p:transition spd="slow" advClick="0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prism isContent="1"/>
      </p:transition>
    </mc:Choice>
    <mc:Fallback xmlns="">
      <p:transition spd="slow" advClick="0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prism isContent="1"/>
      </p:transition>
    </mc:Choice>
    <mc:Fallback xmlns="">
      <p:transition spd="slow" advClick="0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prism isContent="1"/>
      </p:transition>
    </mc:Choice>
    <mc:Fallback xmlns="">
      <p:transition spd="slow" advClick="0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prism isContent="1"/>
      </p:transition>
    </mc:Choice>
    <mc:Fallback xmlns="">
      <p:transition spd="slow" advClick="0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prism isContent="1"/>
      </p:transition>
    </mc:Choice>
    <mc:Fallback xmlns="">
      <p:transition spd="slow" advClick="0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prism isContent="1"/>
      </p:transition>
    </mc:Choice>
    <mc:Fallback xmlns="">
      <p:transition spd="slow" advClick="0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prism isContent="1"/>
      </p:transition>
    </mc:Choice>
    <mc:Fallback xmlns="">
      <p:transition spd="slow" advClick="0" advTm="2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7488832" cy="14700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Выставка книг</a:t>
            </a:r>
            <a:br>
              <a:rPr lang="ru-RU" sz="4800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</a:b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636912"/>
            <a:ext cx="7488832" cy="17526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400" b="1" dirty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Сказки для малышей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83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14:prism isContent="1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  <a:ea typeface="Cambria" pitchFamily="18" charset="0"/>
              </a:rPr>
              <a:t>КУРОЧКА РЯБА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Дед бил, бил…</a:t>
            </a:r>
          </a:p>
          <a:p>
            <a:pPr marL="0" indent="0"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А разбил?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505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prism isContent="1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  <a:ea typeface="Cambria" pitchFamily="18" charset="0"/>
              </a:rPr>
              <a:t>РЕПКА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Вытащили репку?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872770"/>
            <a:ext cx="4038600" cy="3980823"/>
          </a:xfrm>
        </p:spPr>
      </p:pic>
    </p:spTree>
    <p:extLst>
      <p:ext uri="{BB962C8B-B14F-4D97-AF65-F5344CB8AC3E}">
        <p14:creationId xmlns:p14="http://schemas.microsoft.com/office/powerpoint/2010/main" val="86265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prism isContent="1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  <a:ea typeface="Cambria" pitchFamily="18" charset="0"/>
              </a:rPr>
              <a:t>МАША и МЕДВЕДЬ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Кто сел </a:t>
            </a:r>
          </a:p>
          <a:p>
            <a:pPr marL="0" indent="0"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на пенёк </a:t>
            </a:r>
          </a:p>
          <a:p>
            <a:pPr marL="0" indent="0"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 съел пирожок?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7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prism isContent="1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  <a:ea typeface="Cambria" pitchFamily="18" charset="0"/>
              </a:rPr>
              <a:t>РУССКИЕ НАРОДНЫЕ СКАЗКИ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Прочитаете, </a:t>
            </a:r>
          </a:p>
          <a:p>
            <a:pPr marL="0" indent="0"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многое узнаете!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50" y="2434431"/>
            <a:ext cx="2857500" cy="2857500"/>
          </a:xfrm>
        </p:spPr>
      </p:pic>
    </p:spTree>
    <p:extLst>
      <p:ext uri="{BB962C8B-B14F-4D97-AF65-F5344CB8AC3E}">
        <p14:creationId xmlns:p14="http://schemas.microsoft.com/office/powerpoint/2010/main" val="655606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prism isContent="1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41</Words>
  <Application>Microsoft Office PowerPoint</Application>
  <PresentationFormat>Экран (4:3)</PresentationFormat>
  <Paragraphs>24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Выставка книг </vt:lpstr>
      <vt:lpstr>КУРОЧКА РЯБА</vt:lpstr>
      <vt:lpstr>РЕПКА</vt:lpstr>
      <vt:lpstr>МАША и МЕДВЕДЬ</vt:lpstr>
      <vt:lpstr>РУССКИЕ НАРОДНЫЕ СКАЗКИ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Выставка книг</dc:title>
  <dc:creator>user</dc:creator>
  <cp:lastModifiedBy>Куликов</cp:lastModifiedBy>
  <cp:revision>7</cp:revision>
  <dcterms:created xsi:type="dcterms:W3CDTF">2019-12-02T10:06:59Z</dcterms:created>
  <dcterms:modified xsi:type="dcterms:W3CDTF">2019-12-03T10:10:21Z</dcterms:modified>
</cp:coreProperties>
</file>