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C7DD-6A53-4803-AD24-D6EF0640C593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6D7A-5B40-4126-BE03-B4A3342271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869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DC7DD-6A53-4803-AD24-D6EF0640C593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36D7A-5B40-4126-BE03-B4A3342271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45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94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169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129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479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363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Николай Устинов</a:t>
            </a:r>
            <a:endParaRPr lang="ru-RU" sz="28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826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32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52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2235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Николай Устинов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ДедББ</dc:creator>
  <cp:lastModifiedBy>ДедББ</cp:lastModifiedBy>
  <cp:revision>1</cp:revision>
  <dcterms:created xsi:type="dcterms:W3CDTF">2019-12-03T12:45:03Z</dcterms:created>
  <dcterms:modified xsi:type="dcterms:W3CDTF">2019-12-03T12:45:03Z</dcterms:modified>
</cp:coreProperties>
</file>