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73" r:id="rId4"/>
    <p:sldId id="274" r:id="rId5"/>
    <p:sldId id="275" r:id="rId6"/>
    <p:sldId id="263" r:id="rId7"/>
    <p:sldId id="264" r:id="rId8"/>
    <p:sldId id="265" r:id="rId9"/>
    <p:sldId id="267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лнр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«Ясли-сад№ 79»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Проект «Волшебница вода»</a:t>
            </a:r>
          </a:p>
          <a:p>
            <a:pPr marL="0" indent="0" algn="ctr">
              <a:buNone/>
            </a:pPr>
            <a:r>
              <a:rPr lang="ru-RU" b="1" dirty="0" smtClean="0"/>
              <a:t>(для старшей группы)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Подготовила:</a:t>
            </a:r>
          </a:p>
          <a:p>
            <a:pPr marL="0" indent="0" algn="r">
              <a:buNone/>
            </a:pPr>
            <a:r>
              <a:rPr lang="ru-RU" dirty="0" smtClean="0"/>
              <a:t> Ярошенко Л. С.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158969"/>
            <a:ext cx="4932041" cy="369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7107" y="4084080"/>
            <a:ext cx="4932091" cy="277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700808"/>
            <a:ext cx="117603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/>
              <a:t>Спасибо </a:t>
            </a:r>
            <a:r>
              <a:rPr lang="ru-RU" sz="7200"/>
              <a:t>за </a:t>
            </a:r>
            <a:endParaRPr lang="ru-RU" sz="7200" smtClean="0"/>
          </a:p>
          <a:p>
            <a:r>
              <a:rPr lang="ru-RU" sz="7200" smtClean="0"/>
              <a:t>внимание</a:t>
            </a:r>
            <a:r>
              <a:rPr lang="ru-RU" sz="7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943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Описание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Вид проекта: </a:t>
            </a:r>
            <a:r>
              <a:rPr lang="ru-RU" dirty="0" smtClean="0">
                <a:solidFill>
                  <a:schemeClr val="tx1"/>
                </a:solidFill>
              </a:rPr>
              <a:t>познавательно-исследовательский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Продолжительность: </a:t>
            </a:r>
            <a:r>
              <a:rPr lang="ru-RU" dirty="0" smtClean="0">
                <a:solidFill>
                  <a:schemeClr val="tx1"/>
                </a:solidFill>
              </a:rPr>
              <a:t>краткосрочный (11.11.2019 – 29.11.2019)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Участники проекта: дети </a:t>
            </a:r>
            <a:r>
              <a:rPr lang="ru-RU" dirty="0" smtClean="0">
                <a:solidFill>
                  <a:schemeClr val="tx1"/>
                </a:solidFill>
              </a:rPr>
              <a:t>старшей </a:t>
            </a:r>
            <a:r>
              <a:rPr lang="ru-RU" dirty="0">
                <a:solidFill>
                  <a:schemeClr val="tx1"/>
                </a:solidFill>
              </a:rPr>
              <a:t>группы, родители, </a:t>
            </a:r>
            <a:r>
              <a:rPr lang="ru-RU" dirty="0" smtClean="0">
                <a:solidFill>
                  <a:schemeClr val="tx1"/>
                </a:solidFill>
              </a:rPr>
              <a:t>воспитатели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9898" y="4383087"/>
            <a:ext cx="2359025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57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Актуальность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432000" algn="just"/>
            <a:r>
              <a:rPr lang="ru-RU" sz="2400" dirty="0">
                <a:solidFill>
                  <a:schemeClr val="tx1"/>
                </a:solidFill>
              </a:rPr>
              <a:t>Экспериментирование как специально-организованная деятельность способствует становлению целостной картины мира ребенка дошкольного возраста и основ культурного познания им окружающего мира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indent="432000" algn="just"/>
            <a:endParaRPr lang="ru-RU" sz="2400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0365" y="4005263"/>
            <a:ext cx="428625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1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формировать у детей представления о природном объекте – воде, ее особенностях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284984"/>
            <a:ext cx="242570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11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•</a:t>
            </a: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b="1" dirty="0">
                <a:solidFill>
                  <a:schemeClr val="tx1"/>
                </a:solidFill>
              </a:rPr>
              <a:t>образовательные: </a:t>
            </a:r>
            <a:r>
              <a:rPr lang="ru-RU" dirty="0">
                <a:solidFill>
                  <a:schemeClr val="tx1"/>
                </a:solidFill>
              </a:rPr>
              <a:t>учить детей проводить несложные опыты с водой; учить различать, называть и характеризовать свойства (состояния) воды; </a:t>
            </a:r>
          </a:p>
          <a:p>
            <a:r>
              <a:rPr lang="ru-RU" dirty="0">
                <a:solidFill>
                  <a:schemeClr val="tx1"/>
                </a:solidFill>
              </a:rPr>
              <a:t>•	</a:t>
            </a:r>
            <a:r>
              <a:rPr lang="ru-RU" b="1" dirty="0">
                <a:solidFill>
                  <a:schemeClr val="tx1"/>
                </a:solidFill>
              </a:rPr>
              <a:t>развивающие: </a:t>
            </a:r>
            <a:r>
              <a:rPr lang="ru-RU" dirty="0">
                <a:solidFill>
                  <a:schemeClr val="tx1"/>
                </a:solidFill>
              </a:rPr>
              <a:t>развивать познавательный интерес через знакомство с техникой проведения опытов с водой; развивать связную речь детей;</a:t>
            </a:r>
          </a:p>
          <a:p>
            <a:r>
              <a:rPr lang="ru-RU" dirty="0">
                <a:solidFill>
                  <a:schemeClr val="tx1"/>
                </a:solidFill>
              </a:rPr>
              <a:t>•	</a:t>
            </a:r>
            <a:r>
              <a:rPr lang="ru-RU" b="1" dirty="0">
                <a:solidFill>
                  <a:schemeClr val="tx1"/>
                </a:solidFill>
              </a:rPr>
              <a:t>воспитательные: </a:t>
            </a:r>
            <a:r>
              <a:rPr lang="ru-RU" dirty="0">
                <a:solidFill>
                  <a:schemeClr val="tx1"/>
                </a:solidFill>
              </a:rPr>
              <a:t>воспитывать бережное отношение к воде как к природному объекту.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9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1 этап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Подобрана литература, иллюстрации, картинки по теме проекта.</a:t>
            </a:r>
          </a:p>
          <a:p>
            <a:r>
              <a:rPr lang="ru-RU" dirty="0">
                <a:solidFill>
                  <a:schemeClr val="tx1"/>
                </a:solidFill>
              </a:rPr>
              <a:t>Выбраны формы, методы работы над проектом.</a:t>
            </a:r>
          </a:p>
          <a:p>
            <a:r>
              <a:rPr lang="ru-RU" dirty="0">
                <a:solidFill>
                  <a:schemeClr val="tx1"/>
                </a:solidFill>
              </a:rPr>
              <a:t>Проинформированы родители о предстоящей работе.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66" y="2785770"/>
            <a:ext cx="3920068" cy="2353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32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2 этап</a:t>
            </a:r>
            <a:br>
              <a:rPr lang="ru-RU" dirty="0"/>
            </a:br>
            <a:r>
              <a:rPr lang="ru-RU" dirty="0"/>
              <a:t>Взаимодействие с родителями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484785"/>
            <a:ext cx="305757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3833664"/>
            <a:ext cx="3419872" cy="2564904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484784"/>
            <a:ext cx="2880320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57" y="4653136"/>
            <a:ext cx="2939819" cy="2204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564904"/>
            <a:ext cx="2784309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2 этап</a:t>
            </a:r>
            <a:br>
              <a:rPr lang="ru-RU" dirty="0"/>
            </a:br>
            <a:r>
              <a:rPr lang="ru-RU" dirty="0"/>
              <a:t>Работа с детьми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Беседы:</a:t>
            </a:r>
          </a:p>
          <a:p>
            <a:r>
              <a:rPr lang="ru-RU" dirty="0" smtClean="0"/>
              <a:t>«Что мы знаем о воде?»</a:t>
            </a:r>
          </a:p>
          <a:p>
            <a:r>
              <a:rPr lang="ru-RU" dirty="0" smtClean="0"/>
              <a:t>«Вода какая?»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Рассматривание иллюстраций</a:t>
            </a:r>
          </a:p>
          <a:p>
            <a:r>
              <a:rPr lang="ru-RU" dirty="0" smtClean="0"/>
              <a:t>Выставка рисунков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99030"/>
            <a:ext cx="4211960" cy="3158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2301" y="3479004"/>
            <a:ext cx="4499992" cy="337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5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6756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 этап</a:t>
            </a:r>
            <a:br>
              <a:rPr lang="ru-RU" dirty="0" smtClean="0"/>
            </a:br>
            <a:r>
              <a:rPr lang="ru-RU" dirty="0" smtClean="0"/>
              <a:t>Викторина «Волшебница вода»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515818"/>
            <a:ext cx="3528392" cy="264629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78415"/>
            <a:ext cx="3624713" cy="271853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85084"/>
            <a:ext cx="3563888" cy="26729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29801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138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Гу лнр «Ясли-сад№ 79»</vt:lpstr>
      <vt:lpstr>Описание проекта</vt:lpstr>
      <vt:lpstr>Актуальность  </vt:lpstr>
      <vt:lpstr>Цель проекта</vt:lpstr>
      <vt:lpstr>Задачи</vt:lpstr>
      <vt:lpstr>1 этап</vt:lpstr>
      <vt:lpstr>2 этап Взаимодействие с родителями</vt:lpstr>
      <vt:lpstr>2 этап Работа с детьми</vt:lpstr>
      <vt:lpstr> 3 этап Викторина «Волшебница вода»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 лнр «Ясли-сад№ 79»</dc:title>
  <dc:creator>Андрей</dc:creator>
  <cp:lastModifiedBy>Андрей</cp:lastModifiedBy>
  <cp:revision>11</cp:revision>
  <dcterms:created xsi:type="dcterms:W3CDTF">2019-10-31T17:08:26Z</dcterms:created>
  <dcterms:modified xsi:type="dcterms:W3CDTF">2019-12-03T17:55:34Z</dcterms:modified>
</cp:coreProperties>
</file>