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04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228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703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668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4421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561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942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909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906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09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835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47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738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11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036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207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112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444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CD0A3-1473-4AF6-A2B5-82A8BB21FDD7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21CAB-5309-4F26-919D-7B8FAFDB4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231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05" r:id="rId1"/>
    <p:sldLayoutId id="2147484306" r:id="rId2"/>
    <p:sldLayoutId id="2147484307" r:id="rId3"/>
    <p:sldLayoutId id="2147484308" r:id="rId4"/>
    <p:sldLayoutId id="2147484309" r:id="rId5"/>
    <p:sldLayoutId id="2147484310" r:id="rId6"/>
    <p:sldLayoutId id="2147484311" r:id="rId7"/>
    <p:sldLayoutId id="2147484312" r:id="rId8"/>
    <p:sldLayoutId id="2147484313" r:id="rId9"/>
    <p:sldLayoutId id="2147484314" r:id="rId10"/>
    <p:sldLayoutId id="2147484315" r:id="rId11"/>
    <p:sldLayoutId id="2147484316" r:id="rId12"/>
    <p:sldLayoutId id="2147484317" r:id="rId13"/>
    <p:sldLayoutId id="2147484318" r:id="rId14"/>
    <p:sldLayoutId id="2147484319" r:id="rId15"/>
    <p:sldLayoutId id="2147484320" r:id="rId16"/>
    <p:sldLayoutId id="214748432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>ТЕМА</a:t>
            </a:r>
            <a:r>
              <a:rPr lang="en-US" sz="6000" dirty="0" smtClean="0"/>
              <a:t>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931" y="1834166"/>
            <a:ext cx="11647358" cy="4611604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ru-RU" sz="4400" dirty="0" smtClean="0"/>
          </a:p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400" dirty="0" smtClean="0"/>
              <a:t>«</a:t>
            </a:r>
            <a:r>
              <a:rPr lang="ru-RU" sz="8400" dirty="0"/>
              <a:t>Применение пальчиковой гимнастики </a:t>
            </a:r>
            <a:endParaRPr lang="ru-RU" sz="8400" dirty="0" smtClean="0"/>
          </a:p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400" dirty="0" smtClean="0"/>
              <a:t>с </a:t>
            </a:r>
            <a:r>
              <a:rPr lang="ru-RU" sz="8400" dirty="0" smtClean="0"/>
              <a:t>предметами </a:t>
            </a:r>
            <a:r>
              <a:rPr lang="ru-RU" sz="8400" dirty="0"/>
              <a:t>для познавательного развития младших дошкольников»</a:t>
            </a:r>
            <a:br>
              <a:rPr lang="ru-RU" sz="8400" dirty="0"/>
            </a:br>
            <a:endParaRPr lang="ru-RU" sz="8400" dirty="0"/>
          </a:p>
        </p:txBody>
      </p:sp>
    </p:spTree>
    <p:extLst>
      <p:ext uri="{BB962C8B-B14F-4D97-AF65-F5344CB8AC3E}">
        <p14:creationId xmlns:p14="http://schemas.microsoft.com/office/powerpoint/2010/main" val="415080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779" y="624993"/>
            <a:ext cx="9601196" cy="1303867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 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52020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Цель</a:t>
            </a:r>
            <a:r>
              <a:rPr lang="ru-RU" b="1" dirty="0" smtClean="0"/>
              <a:t>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6000" dirty="0" smtClean="0"/>
              <a:t>Цель</a:t>
            </a:r>
            <a:r>
              <a:rPr lang="ru-RU" sz="6000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 </a:t>
            </a:r>
            <a:r>
              <a:rPr lang="ru-RU" sz="6000" dirty="0" smtClean="0"/>
              <a:t>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0321" y="2949262"/>
            <a:ext cx="105993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развитие мелкой </a:t>
            </a:r>
            <a:r>
              <a:rPr lang="ru-RU" sz="4800" dirty="0" smtClean="0"/>
              <a:t>моторики и </a:t>
            </a:r>
            <a:r>
              <a:rPr lang="ru-RU" sz="4800" dirty="0"/>
              <a:t>познавательных основ </a:t>
            </a:r>
            <a:r>
              <a:rPr lang="ru-RU" sz="4800" dirty="0" smtClean="0"/>
              <a:t>у</a:t>
            </a:r>
          </a:p>
          <a:p>
            <a:pPr algn="ctr"/>
            <a:r>
              <a:rPr lang="ru-RU" sz="4800" dirty="0" smtClean="0"/>
              <a:t> </a:t>
            </a:r>
            <a:r>
              <a:rPr lang="ru-RU" sz="4800" dirty="0"/>
              <a:t>младших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140434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Задачи</a:t>
            </a:r>
            <a:r>
              <a:rPr lang="en-US" sz="5400" dirty="0"/>
              <a:t>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577" y="2356834"/>
            <a:ext cx="11397803" cy="434018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algn="just"/>
            <a:r>
              <a:rPr lang="ru-RU" sz="4000" dirty="0"/>
              <a:t>формировать познавательную активность и творческое воображение детей;</a:t>
            </a:r>
          </a:p>
          <a:p>
            <a:pPr algn="just"/>
            <a:r>
              <a:rPr lang="ru-RU" sz="4000" dirty="0"/>
              <a:t>развивать речь детей, внимание, память, мышление, воображение;</a:t>
            </a:r>
          </a:p>
          <a:p>
            <a:pPr algn="just"/>
            <a:r>
              <a:rPr lang="ru-RU" sz="4000" dirty="0"/>
              <a:t>способствовать поднятию настроения, снятию тревожности;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31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Актуальность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901" y="1944710"/>
            <a:ext cx="11930481" cy="5415461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7200" dirty="0" smtClean="0"/>
              <a:t>	</a:t>
            </a:r>
            <a:r>
              <a:rPr lang="ru-RU" sz="7200" dirty="0" smtClean="0"/>
              <a:t>Речь - </a:t>
            </a:r>
            <a:r>
              <a:rPr lang="ru-RU" sz="7200" dirty="0" smtClean="0"/>
              <a:t>одна из важнейших линий развития ребенка. Благодаря родному языку малыш входит в мир взрослых, получает широкие возможности общения с другими людьми. Период дошкольного детства считается фундаментом для дальнейшего развития всех сторон речи.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7200" dirty="0" smtClean="0"/>
              <a:t>	В последнее время отмечается тенденция увеличения количества детей с отклонениями в развитии речи. Эти отклонения </a:t>
            </a:r>
            <a:r>
              <a:rPr lang="ru-RU" sz="7200" dirty="0" smtClean="0"/>
              <a:t>связаны, </a:t>
            </a:r>
            <a:r>
              <a:rPr lang="ru-RU" sz="7200" dirty="0" smtClean="0"/>
              <a:t>прежде всего, с неблагоприятными экологическими условиями, различными инфекциями, не способностью многих родителей правильно и последовательно передать основы интонационной выразительности речи ребенку. Великий </a:t>
            </a:r>
            <a:r>
              <a:rPr lang="ru-RU" sz="7200" dirty="0" smtClean="0"/>
              <a:t>педагог В.А </a:t>
            </a:r>
            <a:r>
              <a:rPr lang="ru-RU" sz="7200" dirty="0" smtClean="0"/>
              <a:t>Сухомлинский уверял: </a:t>
            </a:r>
            <a:r>
              <a:rPr lang="ru-RU" sz="7200" dirty="0" smtClean="0"/>
              <a:t>«Истоки </a:t>
            </a:r>
            <a:r>
              <a:rPr lang="ru-RU" sz="7200" dirty="0" smtClean="0"/>
              <a:t>способностей и дарования детей находятся на кончиках пальцев…»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7200" dirty="0" smtClean="0"/>
              <a:t>	Особое внимание мы все обращаем на пальчиковые игры. Для их проведения не нужны определенные условия и это прекрасный стимул для развития творческих способностей малыша, пробуждающий воображение, фантазию…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199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478" y="723248"/>
            <a:ext cx="9613861" cy="108093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Физкультминутка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063" y="2008682"/>
            <a:ext cx="6156100" cy="4691921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3200" dirty="0" smtClean="0"/>
              <a:t>Как живете?          </a:t>
            </a:r>
            <a:r>
              <a:rPr lang="ru-RU" sz="3200" dirty="0" smtClean="0"/>
              <a:t>  - Вот </a:t>
            </a:r>
            <a:r>
              <a:rPr lang="ru-RU" sz="3200" dirty="0" smtClean="0"/>
              <a:t>так!</a:t>
            </a:r>
          </a:p>
          <a:p>
            <a:pPr>
              <a:buFontTx/>
              <a:buChar char="-"/>
            </a:pPr>
            <a:r>
              <a:rPr lang="ru-RU" sz="3200" dirty="0" smtClean="0"/>
              <a:t>Как плывете?        </a:t>
            </a:r>
            <a:r>
              <a:rPr lang="ru-RU" sz="3200" dirty="0" smtClean="0"/>
              <a:t>  - Вот </a:t>
            </a:r>
            <a:r>
              <a:rPr lang="ru-RU" sz="3200" dirty="0" smtClean="0"/>
              <a:t>так!</a:t>
            </a:r>
          </a:p>
          <a:p>
            <a:pPr>
              <a:buFontTx/>
              <a:buChar char="-"/>
            </a:pPr>
            <a:r>
              <a:rPr lang="ru-RU" sz="3200" dirty="0" smtClean="0"/>
              <a:t>Как бежите?            </a:t>
            </a:r>
            <a:r>
              <a:rPr lang="ru-RU" sz="3200" dirty="0" smtClean="0"/>
              <a:t>- Вот </a:t>
            </a:r>
            <a:r>
              <a:rPr lang="ru-RU" sz="3200" dirty="0" smtClean="0"/>
              <a:t>так!</a:t>
            </a:r>
          </a:p>
          <a:p>
            <a:pPr>
              <a:buFontTx/>
              <a:buChar char="-"/>
            </a:pPr>
            <a:r>
              <a:rPr lang="ru-RU" sz="3200" dirty="0" smtClean="0"/>
              <a:t>Как глядите?           </a:t>
            </a:r>
            <a:r>
              <a:rPr lang="ru-RU" sz="3200" dirty="0" smtClean="0"/>
              <a:t>- Вот </a:t>
            </a:r>
            <a:r>
              <a:rPr lang="ru-RU" sz="3200" dirty="0" smtClean="0"/>
              <a:t>так!</a:t>
            </a:r>
          </a:p>
          <a:p>
            <a:pPr>
              <a:buFontTx/>
              <a:buChar char="-"/>
            </a:pPr>
            <a:r>
              <a:rPr lang="ru-RU" sz="3200" dirty="0" smtClean="0"/>
              <a:t>Вкусный обед?      </a:t>
            </a:r>
            <a:r>
              <a:rPr lang="ru-RU" sz="3200" dirty="0" smtClean="0"/>
              <a:t>  - Вот </a:t>
            </a:r>
            <a:r>
              <a:rPr lang="ru-RU" sz="3200" dirty="0" smtClean="0"/>
              <a:t>так!</a:t>
            </a:r>
          </a:p>
          <a:p>
            <a:pPr>
              <a:buFontTx/>
              <a:buChar char="-"/>
            </a:pPr>
            <a:r>
              <a:rPr lang="ru-RU" sz="3200" dirty="0" smtClean="0"/>
              <a:t>Машете в след?   </a:t>
            </a:r>
            <a:r>
              <a:rPr lang="ru-RU" sz="3200" dirty="0" smtClean="0"/>
              <a:t>    - Вот </a:t>
            </a:r>
            <a:r>
              <a:rPr lang="ru-RU" sz="3200" dirty="0" smtClean="0"/>
              <a:t>так!</a:t>
            </a:r>
          </a:p>
          <a:p>
            <a:pPr>
              <a:buFontTx/>
              <a:buChar char="-"/>
            </a:pPr>
            <a:r>
              <a:rPr lang="ru-RU" sz="3200" dirty="0" smtClean="0"/>
              <a:t>Как утром спите?  </a:t>
            </a:r>
            <a:r>
              <a:rPr lang="ru-RU" sz="3200" dirty="0" smtClean="0"/>
              <a:t>  </a:t>
            </a:r>
            <a:r>
              <a:rPr lang="ru-RU" sz="3200" dirty="0" smtClean="0"/>
              <a:t>- Вот так!</a:t>
            </a:r>
          </a:p>
          <a:p>
            <a:pPr>
              <a:buFontTx/>
              <a:buChar char="-"/>
            </a:pPr>
            <a:r>
              <a:rPr lang="ru-RU" sz="3200" dirty="0" smtClean="0"/>
              <a:t>А как вы шалите?  </a:t>
            </a:r>
            <a:r>
              <a:rPr lang="ru-RU" sz="3200" dirty="0" smtClean="0"/>
              <a:t>  - Вот </a:t>
            </a:r>
            <a:r>
              <a:rPr lang="ru-RU" sz="3200" dirty="0" smtClean="0"/>
              <a:t>так!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040" y="2627290"/>
            <a:ext cx="4825041" cy="342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3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213" y="599747"/>
            <a:ext cx="9601196" cy="1303867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Крокодил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852" y="2274837"/>
            <a:ext cx="4360027" cy="3019137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/>
              <a:t>Наш веселый крокодил, </a:t>
            </a:r>
            <a:endParaRPr lang="ru-RU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/>
              <a:t>О</a:t>
            </a:r>
            <a:r>
              <a:rPr lang="ru-RU" dirty="0" smtClean="0"/>
              <a:t>н </a:t>
            </a:r>
            <a:r>
              <a:rPr lang="ru-RU" dirty="0"/>
              <a:t>по улице ходил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/>
              <a:t>Он гулял, гулял, гулял</a:t>
            </a:r>
            <a:r>
              <a:rPr lang="ru-RU" dirty="0" smtClean="0"/>
              <a:t>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dirty="0"/>
              <a:t>5 лягушек повстречал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/>
              <a:t>А лягушки испугались, </a:t>
            </a:r>
            <a:endParaRPr lang="ru-RU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/>
              <a:t>С</a:t>
            </a:r>
            <a:r>
              <a:rPr lang="ru-RU" dirty="0" smtClean="0"/>
              <a:t>разу </a:t>
            </a:r>
            <a:r>
              <a:rPr lang="ru-RU" dirty="0"/>
              <a:t>тут </a:t>
            </a:r>
            <a:r>
              <a:rPr lang="ru-RU" dirty="0" smtClean="0"/>
              <a:t>же разбежались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79583" y="2321629"/>
            <a:ext cx="5486400" cy="3348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А наш зеленый крокодил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Сразу, сразу загрустил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Вы, лягушки, не бегите,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Вы, лягушки, погодите,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Я не буду вас кусать, 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Я вас буду щекотать</a:t>
            </a:r>
            <a:r>
              <a:rPr lang="ru-RU" sz="2400" dirty="0" smtClean="0"/>
              <a:t>…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37127" y="6220496"/>
            <a:ext cx="1121749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( массируем пальчики  сначала одной руки, потом другой)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1730" y="3618052"/>
            <a:ext cx="2455571" cy="247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73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Огонь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2" y="2215166"/>
            <a:ext cx="5061398" cy="44432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dirty="0" smtClean="0"/>
              <a:t>Добываем мы огонь</a:t>
            </a:r>
          </a:p>
          <a:p>
            <a:pPr marL="0" indent="0">
              <a:buNone/>
            </a:pPr>
            <a:r>
              <a:rPr lang="ru-RU" sz="3200" dirty="0" smtClean="0"/>
              <a:t>Взяли палочку в ладонь</a:t>
            </a:r>
          </a:p>
          <a:p>
            <a:pPr marL="0" indent="0">
              <a:buNone/>
            </a:pPr>
            <a:r>
              <a:rPr lang="ru-RU" sz="3200" dirty="0" smtClean="0"/>
              <a:t>Сильно мы ее покрутим </a:t>
            </a:r>
          </a:p>
          <a:p>
            <a:pPr marL="0" indent="0">
              <a:buNone/>
            </a:pPr>
            <a:r>
              <a:rPr lang="ru-RU" sz="3200" dirty="0" smtClean="0"/>
              <a:t>И огонь себе добудем.</a:t>
            </a:r>
          </a:p>
          <a:p>
            <a:pPr marL="0" indent="0">
              <a:buNone/>
            </a:pPr>
            <a:r>
              <a:rPr lang="ru-RU" sz="3200" dirty="0" smtClean="0"/>
              <a:t>Станем кашку мы варить</a:t>
            </a:r>
          </a:p>
          <a:p>
            <a:pPr marL="0" indent="0">
              <a:buNone/>
            </a:pPr>
            <a:r>
              <a:rPr lang="ru-RU" sz="3200" dirty="0" smtClean="0"/>
              <a:t>С </a:t>
            </a:r>
            <a:r>
              <a:rPr lang="ru-RU" sz="3200" dirty="0" err="1" smtClean="0"/>
              <a:t>витаминками</a:t>
            </a:r>
            <a:r>
              <a:rPr lang="ru-RU" sz="3200" dirty="0" smtClean="0"/>
              <a:t> дружить</a:t>
            </a:r>
          </a:p>
          <a:p>
            <a:pPr marL="0" indent="0">
              <a:buNone/>
            </a:pPr>
            <a:r>
              <a:rPr lang="ru-RU" sz="3200" dirty="0" smtClean="0"/>
              <a:t>И мальчишкам, и девчонкам</a:t>
            </a:r>
          </a:p>
          <a:p>
            <a:pPr marL="0" indent="0">
              <a:buNone/>
            </a:pPr>
            <a:r>
              <a:rPr lang="ru-RU" sz="3200" dirty="0" smtClean="0"/>
              <a:t>Хорошо на свете жить…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22887" r="17957"/>
          <a:stretch/>
        </p:blipFill>
        <p:spPr>
          <a:xfrm>
            <a:off x="6293476" y="2673975"/>
            <a:ext cx="5001296" cy="352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24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Овощи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287" y="1989144"/>
            <a:ext cx="9613861" cy="35993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2000" dirty="0"/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1200" dirty="0" smtClean="0"/>
              <a:t>Раз, два, три, четыре, пять</a:t>
            </a:r>
            <a:r>
              <a:rPr lang="ru-RU" sz="11200" dirty="0"/>
              <a:t> </a:t>
            </a:r>
            <a:r>
              <a:rPr lang="ru-RU" sz="11200" dirty="0" smtClean="0"/>
              <a:t>,</a:t>
            </a:r>
            <a:r>
              <a:rPr lang="ru-RU" sz="11200" dirty="0"/>
              <a:t>б</a:t>
            </a:r>
            <a:r>
              <a:rPr lang="ru-RU" sz="11200" dirty="0" smtClean="0"/>
              <a:t>удем </a:t>
            </a:r>
            <a:r>
              <a:rPr lang="ru-RU" sz="11200" dirty="0"/>
              <a:t>пальцы </a:t>
            </a:r>
            <a:r>
              <a:rPr lang="ru-RU" sz="11200" dirty="0" smtClean="0"/>
              <a:t>наряжать!</a:t>
            </a:r>
            <a:endParaRPr lang="ru-RU" sz="11200" dirty="0"/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1200" dirty="0" smtClean="0"/>
              <a:t>Вот </a:t>
            </a:r>
            <a:r>
              <a:rPr lang="ru-RU" sz="11200" b="1" u="sng" dirty="0" smtClean="0"/>
              <a:t>мизинчик</a:t>
            </a:r>
            <a:r>
              <a:rPr lang="ru-RU" sz="11200" dirty="0" smtClean="0"/>
              <a:t>- он </a:t>
            </a:r>
            <a:r>
              <a:rPr lang="ru-RU" sz="11200" dirty="0"/>
              <a:t>морковка, он в оранжевой обновке!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1200" b="1" u="sng" dirty="0" smtClean="0"/>
              <a:t>Безымянный</a:t>
            </a:r>
            <a:r>
              <a:rPr lang="ru-RU" sz="11200" dirty="0" smtClean="0"/>
              <a:t> </a:t>
            </a:r>
            <a:r>
              <a:rPr lang="ru-RU" sz="11200" dirty="0"/>
              <a:t>баклажан, носит синий </a:t>
            </a:r>
            <a:r>
              <a:rPr lang="ru-RU" sz="11200" dirty="0" smtClean="0"/>
              <a:t>сарафан!</a:t>
            </a:r>
            <a:endParaRPr lang="ru-RU" sz="11200" dirty="0"/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1200" b="1" u="sng" dirty="0" smtClean="0"/>
              <a:t>Средний</a:t>
            </a:r>
            <a:r>
              <a:rPr lang="ru-RU" sz="11200" dirty="0" smtClean="0"/>
              <a:t>- </a:t>
            </a:r>
            <a:r>
              <a:rPr lang="ru-RU" sz="11200" dirty="0"/>
              <a:t>свекла для борща, ярко-красная </a:t>
            </a:r>
            <a:r>
              <a:rPr lang="ru-RU" sz="11200" dirty="0" smtClean="0"/>
              <a:t>она.</a:t>
            </a:r>
            <a:endParaRPr lang="ru-RU" sz="11200" dirty="0"/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1200" b="1" u="sng" dirty="0" smtClean="0"/>
              <a:t>Указательный</a:t>
            </a:r>
            <a:r>
              <a:rPr lang="ru-RU" sz="11200" dirty="0" smtClean="0"/>
              <a:t>- </a:t>
            </a:r>
            <a:r>
              <a:rPr lang="ru-RU" sz="11200" dirty="0"/>
              <a:t>кокетка, он весь </a:t>
            </a:r>
            <a:r>
              <a:rPr lang="ru-RU" sz="11200" dirty="0" smtClean="0"/>
              <a:t>желтенький как </a:t>
            </a:r>
            <a:r>
              <a:rPr lang="ru-RU" sz="11200" dirty="0" smtClean="0"/>
              <a:t>репка!</a:t>
            </a:r>
            <a:endParaRPr lang="ru-RU" sz="11200" dirty="0"/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1200" b="1" u="sng" dirty="0"/>
              <a:t>Большой палец- </a:t>
            </a:r>
            <a:r>
              <a:rPr lang="ru-RU" sz="11200" dirty="0" smtClean="0"/>
              <a:t>молодец, он зеленый огурец!</a:t>
            </a:r>
            <a:endParaRPr lang="ru-RU" sz="11200" dirty="0"/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11200" dirty="0" smtClean="0"/>
              <a:t>Дружно </a:t>
            </a:r>
            <a:r>
              <a:rPr lang="ru-RU" sz="11200" dirty="0"/>
              <a:t>овощи </a:t>
            </a:r>
            <a:r>
              <a:rPr lang="ru-RU" sz="11200" dirty="0" smtClean="0"/>
              <a:t>живут, на </a:t>
            </a:r>
            <a:r>
              <a:rPr lang="ru-RU" sz="11200" dirty="0"/>
              <a:t>грядках песенки поют!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dirty="0"/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8595" y="4172754"/>
            <a:ext cx="2295718" cy="248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96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</a:t>
            </a:r>
            <a:r>
              <a:rPr lang="ru-RU" sz="5400" dirty="0"/>
              <a:t>Ё</a:t>
            </a:r>
            <a:r>
              <a:rPr lang="ru-RU" sz="5400" dirty="0" smtClean="0"/>
              <a:t>жик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063" y="2054240"/>
            <a:ext cx="4971244" cy="48037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Ё</a:t>
            </a:r>
            <a:r>
              <a:rPr lang="ru-RU" dirty="0" smtClean="0"/>
              <a:t>жик по лесу идет</a:t>
            </a:r>
          </a:p>
          <a:p>
            <a:pPr marL="0" indent="0">
              <a:buNone/>
            </a:pPr>
            <a:r>
              <a:rPr lang="ru-RU" dirty="0"/>
              <a:t>Ё</a:t>
            </a:r>
            <a:r>
              <a:rPr lang="ru-RU" dirty="0" smtClean="0"/>
              <a:t>жик песенку поет!</a:t>
            </a:r>
          </a:p>
          <a:p>
            <a:pPr marL="0" indent="0">
              <a:buNone/>
            </a:pPr>
            <a:r>
              <a:rPr lang="ru-RU" dirty="0" smtClean="0"/>
              <a:t>Я колючий, словно, елка,</a:t>
            </a:r>
          </a:p>
          <a:p>
            <a:pPr marL="0" indent="0">
              <a:buNone/>
            </a:pPr>
            <a:r>
              <a:rPr lang="ru-RU" dirty="0" smtClean="0"/>
              <a:t>На моей спине- иголки!</a:t>
            </a:r>
          </a:p>
          <a:p>
            <a:pPr marL="0" indent="0">
              <a:buNone/>
            </a:pPr>
            <a:r>
              <a:rPr lang="ru-RU" dirty="0" smtClean="0"/>
              <a:t>Но не бойтесь- я милашка,</a:t>
            </a:r>
          </a:p>
          <a:p>
            <a:pPr marL="0" indent="0">
              <a:buNone/>
            </a:pPr>
            <a:r>
              <a:rPr lang="ru-RU" dirty="0" smtClean="0"/>
              <a:t>Хоть колючая рубашка.</a:t>
            </a:r>
          </a:p>
          <a:p>
            <a:pPr marL="0" indent="0">
              <a:buNone/>
            </a:pPr>
            <a:r>
              <a:rPr lang="ru-RU" dirty="0"/>
              <a:t>Ё</a:t>
            </a:r>
            <a:r>
              <a:rPr lang="ru-RU" dirty="0" smtClean="0"/>
              <a:t>жик наш с сердечком!</a:t>
            </a:r>
          </a:p>
          <a:p>
            <a:pPr marL="0" indent="0">
              <a:buNone/>
            </a:pPr>
            <a:r>
              <a:rPr lang="ru-RU" dirty="0" smtClean="0"/>
              <a:t>Шарик наш с колечком!</a:t>
            </a:r>
          </a:p>
          <a:p>
            <a:pPr marL="0" indent="0">
              <a:buNone/>
            </a:pPr>
            <a:r>
              <a:rPr lang="ru-RU" dirty="0" smtClean="0"/>
              <a:t>Мы на пальчик надеваем,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А</a:t>
            </a:r>
            <a:r>
              <a:rPr lang="ru-RU" dirty="0" smtClean="0"/>
              <a:t> потом его снимаем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615188" y="2258194"/>
            <a:ext cx="4932609" cy="389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2400" dirty="0"/>
              <a:t>Раз, два- не жалей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2400" dirty="0"/>
              <a:t>Мизинчик –пальчик разогрей…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2400" dirty="0"/>
              <a:t>Безымянный разогрей..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2400" dirty="0"/>
              <a:t>Средний пальчик разогрей…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2400" dirty="0"/>
              <a:t>Указательный согрей…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2400" dirty="0"/>
              <a:t>Большой пальчик разогрей!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2400" dirty="0"/>
              <a:t>Пора пружинке нашей «</a:t>
            </a:r>
            <a:r>
              <a:rPr lang="ru-RU" sz="2400" dirty="0" err="1"/>
              <a:t>спатки</a:t>
            </a:r>
            <a:r>
              <a:rPr lang="ru-RU" sz="2400" dirty="0"/>
              <a:t>»,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ru-RU" sz="2400" dirty="0"/>
              <a:t>Друзья, кладем ее в кроватку!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71881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248</TotalTime>
  <Words>381</Words>
  <Application>Microsoft Office PowerPoint</Application>
  <PresentationFormat>Широкоэкранный</PresentationFormat>
  <Paragraphs>80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Trebuchet MS</vt:lpstr>
      <vt:lpstr>Берлин</vt:lpstr>
      <vt:lpstr> ТЕМА:</vt:lpstr>
      <vt:lpstr>Цель:      Цель:       </vt:lpstr>
      <vt:lpstr>Задачи:</vt:lpstr>
      <vt:lpstr>Актуальность</vt:lpstr>
      <vt:lpstr>Физкультминутка</vt:lpstr>
      <vt:lpstr>Крокодил</vt:lpstr>
      <vt:lpstr>Огонь</vt:lpstr>
      <vt:lpstr>Овощи</vt:lpstr>
      <vt:lpstr>                               Ёжик</vt:lpstr>
      <vt:lpstr>Спасибо за внимание 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«Применение пальчиковой гимнастики с предметами для познавательного развития младших дошкольников»</dc:title>
  <dc:creator>Евгений</dc:creator>
  <cp:lastModifiedBy>User</cp:lastModifiedBy>
  <cp:revision>26</cp:revision>
  <dcterms:created xsi:type="dcterms:W3CDTF">2019-10-19T11:21:46Z</dcterms:created>
  <dcterms:modified xsi:type="dcterms:W3CDTF">2019-10-21T20:58:51Z</dcterms:modified>
</cp:coreProperties>
</file>