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" y="-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0E46B8-4089-4E00-BB6A-340656DCC80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CAFD71-9439-4664-97BA-BF6B154AE62C}">
      <dgm:prSet/>
      <dgm:spPr/>
      <dgm:t>
        <a:bodyPr/>
        <a:lstStyle/>
        <a:p>
          <a:pPr rtl="0"/>
          <a:r>
            <a:rPr lang="ru-RU" dirty="0" smtClean="0"/>
            <a:t>«Проблемы преподавания химии в школах Хивского района.»</a:t>
          </a:r>
          <a:endParaRPr lang="ru-RU" dirty="0"/>
        </a:p>
      </dgm:t>
    </dgm:pt>
    <dgm:pt modelId="{F665B1AD-FB85-4126-A272-757B1A9119D6}" type="parTrans" cxnId="{BC34D6C0-79D0-450E-A247-1C2D21C34324}">
      <dgm:prSet/>
      <dgm:spPr/>
      <dgm:t>
        <a:bodyPr/>
        <a:lstStyle/>
        <a:p>
          <a:endParaRPr lang="ru-RU"/>
        </a:p>
      </dgm:t>
    </dgm:pt>
    <dgm:pt modelId="{3077CEFE-90DE-463A-B90E-2F62247E1673}" type="sibTrans" cxnId="{BC34D6C0-79D0-450E-A247-1C2D21C34324}">
      <dgm:prSet/>
      <dgm:spPr/>
      <dgm:t>
        <a:bodyPr/>
        <a:lstStyle/>
        <a:p>
          <a:endParaRPr lang="ru-RU"/>
        </a:p>
      </dgm:t>
    </dgm:pt>
    <dgm:pt modelId="{7221975F-E24D-457F-A5E7-E60EDD76DD6F}" type="pres">
      <dgm:prSet presAssocID="{5E0E46B8-4089-4E00-BB6A-340656DCC80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1296B5-371E-42E4-BC2E-3129F475FB5C}" type="pres">
      <dgm:prSet presAssocID="{E3CAFD71-9439-4664-97BA-BF6B154AE62C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34D6C0-79D0-450E-A247-1C2D21C34324}" srcId="{5E0E46B8-4089-4E00-BB6A-340656DCC809}" destId="{E3CAFD71-9439-4664-97BA-BF6B154AE62C}" srcOrd="0" destOrd="0" parTransId="{F665B1AD-FB85-4126-A272-757B1A9119D6}" sibTransId="{3077CEFE-90DE-463A-B90E-2F62247E1673}"/>
    <dgm:cxn modelId="{62A96E0B-2E2E-4D09-BC78-15B895AFE918}" type="presOf" srcId="{E3CAFD71-9439-4664-97BA-BF6B154AE62C}" destId="{031296B5-371E-42E4-BC2E-3129F475FB5C}" srcOrd="0" destOrd="0" presId="urn:microsoft.com/office/officeart/2005/8/layout/process1"/>
    <dgm:cxn modelId="{D9A9DB10-E6CA-4E47-BBAD-62C7CFF24A30}" type="presOf" srcId="{5E0E46B8-4089-4E00-BB6A-340656DCC809}" destId="{7221975F-E24D-457F-A5E7-E60EDD76DD6F}" srcOrd="0" destOrd="0" presId="urn:microsoft.com/office/officeart/2005/8/layout/process1"/>
    <dgm:cxn modelId="{0D9D11BB-1187-4083-886F-295D77A7AE7B}" type="presParOf" srcId="{7221975F-E24D-457F-A5E7-E60EDD76DD6F}" destId="{031296B5-371E-42E4-BC2E-3129F475FB5C}" srcOrd="0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CD1796-38F0-4170-9189-10724998F0D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CDF74C-02EC-4112-AA0F-3369A0DCD73A}">
      <dgm:prSet phldrT="[Текст]"/>
      <dgm:spPr/>
      <dgm:t>
        <a:bodyPr/>
        <a:lstStyle/>
        <a:p>
          <a:r>
            <a:rPr lang="ru-RU" dirty="0" smtClean="0"/>
            <a:t> Программа курса химии для 8–11 </a:t>
          </a:r>
          <a:r>
            <a:rPr lang="ru-RU" dirty="0" err="1" smtClean="0"/>
            <a:t>кл</a:t>
          </a:r>
          <a:r>
            <a:rPr lang="ru-RU" dirty="0" smtClean="0"/>
            <a:t>. общеобразовательных школ (О.С.Габриелян), М</a:t>
          </a:r>
          <a:endParaRPr lang="ru-RU" dirty="0"/>
        </a:p>
      </dgm:t>
    </dgm:pt>
    <dgm:pt modelId="{84F6B405-4601-4C73-ACE1-AB959D1B9345}" type="parTrans" cxnId="{95BC43FD-7D97-4AF1-9E47-CE8D0A3E3267}">
      <dgm:prSet/>
      <dgm:spPr/>
      <dgm:t>
        <a:bodyPr/>
        <a:lstStyle/>
        <a:p>
          <a:endParaRPr lang="ru-RU"/>
        </a:p>
      </dgm:t>
    </dgm:pt>
    <dgm:pt modelId="{DD34A73A-78DB-4501-9B44-0D09E03F76AB}" type="sibTrans" cxnId="{95BC43FD-7D97-4AF1-9E47-CE8D0A3E3267}">
      <dgm:prSet/>
      <dgm:spPr/>
      <dgm:t>
        <a:bodyPr/>
        <a:lstStyle/>
        <a:p>
          <a:endParaRPr lang="ru-RU"/>
        </a:p>
      </dgm:t>
    </dgm:pt>
    <dgm:pt modelId="{8A1F2562-9A95-4355-9A4E-1B482969F4BE}">
      <dgm:prSet/>
      <dgm:spPr/>
      <dgm:t>
        <a:bodyPr/>
        <a:lstStyle/>
        <a:p>
          <a:r>
            <a:rPr lang="ru-RU" smtClean="0"/>
            <a:t>Программа курса химии для 8–11 кл базового уровня образования (Л.С.Гузей, Р.П.Суровцева), М.</a:t>
          </a:r>
          <a:endParaRPr lang="ru-RU"/>
        </a:p>
      </dgm:t>
    </dgm:pt>
    <dgm:pt modelId="{A6C48CED-2989-4304-969C-E9B951E86A6E}" type="parTrans" cxnId="{97A513CF-8040-43BE-880E-9ED020F2E951}">
      <dgm:prSet/>
      <dgm:spPr/>
      <dgm:t>
        <a:bodyPr/>
        <a:lstStyle/>
        <a:p>
          <a:endParaRPr lang="ru-RU"/>
        </a:p>
      </dgm:t>
    </dgm:pt>
    <dgm:pt modelId="{AA132E85-DDDC-4BE8-B3D7-BB43B87D035C}" type="sibTrans" cxnId="{97A513CF-8040-43BE-880E-9ED020F2E951}">
      <dgm:prSet/>
      <dgm:spPr/>
      <dgm:t>
        <a:bodyPr/>
        <a:lstStyle/>
        <a:p>
          <a:endParaRPr lang="ru-RU"/>
        </a:p>
      </dgm:t>
    </dgm:pt>
    <dgm:pt modelId="{94043A4D-0C74-4B8F-BD01-9F3DDF72D532}">
      <dgm:prSet/>
      <dgm:spPr/>
      <dgm:t>
        <a:bodyPr/>
        <a:lstStyle/>
        <a:p>
          <a:r>
            <a:rPr lang="ru-RU" smtClean="0"/>
            <a:t>Программа систематического курса химии 8–11 кл. базового уровня образования (Р.Г.Иванова, Л.А.Цветков), М.</a:t>
          </a:r>
          <a:endParaRPr lang="ru-RU"/>
        </a:p>
      </dgm:t>
    </dgm:pt>
    <dgm:pt modelId="{C6BEF18F-E82D-4748-97E9-0204E6001F45}" type="parTrans" cxnId="{A43E1CC0-A0B9-4418-B91E-BA49ABB0638F}">
      <dgm:prSet/>
      <dgm:spPr/>
      <dgm:t>
        <a:bodyPr/>
        <a:lstStyle/>
        <a:p>
          <a:endParaRPr lang="ru-RU"/>
        </a:p>
      </dgm:t>
    </dgm:pt>
    <dgm:pt modelId="{DF110D27-EAC0-4609-96C2-B1FCB1A66676}" type="sibTrans" cxnId="{A43E1CC0-A0B9-4418-B91E-BA49ABB0638F}">
      <dgm:prSet/>
      <dgm:spPr/>
      <dgm:t>
        <a:bodyPr/>
        <a:lstStyle/>
        <a:p>
          <a:endParaRPr lang="ru-RU"/>
        </a:p>
      </dgm:t>
    </dgm:pt>
    <dgm:pt modelId="{6521E73F-029E-4D77-84AF-9D2EA4DD38A1}">
      <dgm:prSet/>
      <dgm:spPr/>
      <dgm:t>
        <a:bodyPr/>
        <a:lstStyle/>
        <a:p>
          <a:r>
            <a:rPr lang="ru-RU" dirty="0" smtClean="0"/>
            <a:t>Программа курса химии базового уровня образования для 8–11 классов (Е.Е.Минченков, Т.В.Смирнова, Л.А.Цветков), М</a:t>
          </a:r>
          <a:endParaRPr lang="ru-RU" dirty="0"/>
        </a:p>
      </dgm:t>
    </dgm:pt>
    <dgm:pt modelId="{3AC4BBF2-92D4-46DA-9872-F7BFA5534DB2}" type="parTrans" cxnId="{3F4585F0-50FA-4C9E-AD5A-9EB831CDD8E1}">
      <dgm:prSet/>
      <dgm:spPr/>
      <dgm:t>
        <a:bodyPr/>
        <a:lstStyle/>
        <a:p>
          <a:endParaRPr lang="ru-RU"/>
        </a:p>
      </dgm:t>
    </dgm:pt>
    <dgm:pt modelId="{454D22F6-6968-4A0D-9A46-1B4037E08240}" type="sibTrans" cxnId="{3F4585F0-50FA-4C9E-AD5A-9EB831CDD8E1}">
      <dgm:prSet/>
      <dgm:spPr/>
      <dgm:t>
        <a:bodyPr/>
        <a:lstStyle/>
        <a:p>
          <a:endParaRPr lang="ru-RU"/>
        </a:p>
      </dgm:t>
    </dgm:pt>
    <dgm:pt modelId="{00A5AC07-D963-45D9-8060-CDCF15A29183}">
      <dgm:prSet/>
      <dgm:spPr/>
      <dgm:t>
        <a:bodyPr/>
        <a:lstStyle/>
        <a:p>
          <a:r>
            <a:rPr lang="ru-RU" smtClean="0"/>
            <a:t>Программа курса химии для 8–11 кл. общеобразовательных учреждений естественнонаучного профиля (8–9 класс – Н.Е.Кузнецова, И.М.Титова, А.Б.Жегин; 10–11 класс – Н.Е.Кузнецова, И.М.Титова, Н.Н.Гара, А.Б.Жегин).</a:t>
          </a:r>
          <a:endParaRPr lang="ru-RU"/>
        </a:p>
      </dgm:t>
    </dgm:pt>
    <dgm:pt modelId="{084D126E-63FA-4B02-97F8-9E479FA1E408}" type="parTrans" cxnId="{9B8FB793-8A9D-4F48-8B48-F47DC4935CB5}">
      <dgm:prSet/>
      <dgm:spPr/>
      <dgm:t>
        <a:bodyPr/>
        <a:lstStyle/>
        <a:p>
          <a:endParaRPr lang="ru-RU"/>
        </a:p>
      </dgm:t>
    </dgm:pt>
    <dgm:pt modelId="{C030A315-D06C-429B-9F52-CDD5C36B6E73}" type="sibTrans" cxnId="{9B8FB793-8A9D-4F48-8B48-F47DC4935CB5}">
      <dgm:prSet/>
      <dgm:spPr/>
      <dgm:t>
        <a:bodyPr/>
        <a:lstStyle/>
        <a:p>
          <a:endParaRPr lang="ru-RU"/>
        </a:p>
      </dgm:t>
    </dgm:pt>
    <dgm:pt modelId="{DFD68FF9-64A9-452F-8DB1-2308D9A3B3EA}">
      <dgm:prSet/>
      <dgm:spPr/>
      <dgm:t>
        <a:bodyPr/>
        <a:lstStyle/>
        <a:p>
          <a:r>
            <a:rPr lang="ru-RU" smtClean="0"/>
            <a:t>Программа курса химии для 8–11 кл. (Г.И.Шелинский),</a:t>
          </a:r>
          <a:endParaRPr lang="ru-RU"/>
        </a:p>
      </dgm:t>
    </dgm:pt>
    <dgm:pt modelId="{7EA49422-32D7-45FC-85A4-DA0BB52CCF6E}" type="parTrans" cxnId="{AD5CE19D-C7ED-44DC-A7D8-64951EC66E08}">
      <dgm:prSet/>
      <dgm:spPr/>
      <dgm:t>
        <a:bodyPr/>
        <a:lstStyle/>
        <a:p>
          <a:endParaRPr lang="ru-RU"/>
        </a:p>
      </dgm:t>
    </dgm:pt>
    <dgm:pt modelId="{DD116F33-BBBE-4905-ABAB-11A840AF2EFC}" type="sibTrans" cxnId="{AD5CE19D-C7ED-44DC-A7D8-64951EC66E08}">
      <dgm:prSet/>
      <dgm:spPr/>
      <dgm:t>
        <a:bodyPr/>
        <a:lstStyle/>
        <a:p>
          <a:endParaRPr lang="ru-RU"/>
        </a:p>
      </dgm:t>
    </dgm:pt>
    <dgm:pt modelId="{A9A26D84-D674-428B-A44E-F4321194754A}" type="pres">
      <dgm:prSet presAssocID="{51CD1796-38F0-4170-9189-10724998F0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D5F338-2A11-4394-8C54-00491DEAA7F5}" type="pres">
      <dgm:prSet presAssocID="{51CDF74C-02EC-4112-AA0F-3369A0DCD73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7939BD-C4EB-4E5F-AB97-E942DD37672E}" type="pres">
      <dgm:prSet presAssocID="{DD34A73A-78DB-4501-9B44-0D09E03F76AB}" presName="sibTrans" presStyleCnt="0"/>
      <dgm:spPr/>
    </dgm:pt>
    <dgm:pt modelId="{A604D398-A901-4191-82B7-50387D6E8339}" type="pres">
      <dgm:prSet presAssocID="{94043A4D-0C74-4B8F-BD01-9F3DDF72D53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FB7088-60A2-46A8-9144-DDB83487ED08}" type="pres">
      <dgm:prSet presAssocID="{DF110D27-EAC0-4609-96C2-B1FCB1A66676}" presName="sibTrans" presStyleCnt="0"/>
      <dgm:spPr/>
    </dgm:pt>
    <dgm:pt modelId="{CEC8166F-BE03-4A91-B654-2DBDE994EEBB}" type="pres">
      <dgm:prSet presAssocID="{8A1F2562-9A95-4355-9A4E-1B482969F4B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A0063-1EAD-47B2-8556-8B1F2F71E28D}" type="pres">
      <dgm:prSet presAssocID="{AA132E85-DDDC-4BE8-B3D7-BB43B87D035C}" presName="sibTrans" presStyleCnt="0"/>
      <dgm:spPr/>
    </dgm:pt>
    <dgm:pt modelId="{3FE1BCC8-B87C-4100-8D1A-7750B2ABD9B9}" type="pres">
      <dgm:prSet presAssocID="{6521E73F-029E-4D77-84AF-9D2EA4DD38A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747CC-5B52-4F2B-948B-C2291025FF0A}" type="pres">
      <dgm:prSet presAssocID="{454D22F6-6968-4A0D-9A46-1B4037E08240}" presName="sibTrans" presStyleCnt="0"/>
      <dgm:spPr/>
    </dgm:pt>
    <dgm:pt modelId="{9D33A1C1-363D-4744-BEAE-A16BC73BDF0B}" type="pres">
      <dgm:prSet presAssocID="{DFD68FF9-64A9-452F-8DB1-2308D9A3B3E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34647-4E7F-4F83-8AD0-27116F077738}" type="pres">
      <dgm:prSet presAssocID="{DD116F33-BBBE-4905-ABAB-11A840AF2EFC}" presName="sibTrans" presStyleCnt="0"/>
      <dgm:spPr/>
    </dgm:pt>
    <dgm:pt modelId="{60A3CF90-FE84-48FC-B2AF-94819ACAD40B}" type="pres">
      <dgm:prSet presAssocID="{00A5AC07-D963-45D9-8060-CDCF15A2918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1B6CB3-4E01-4D73-9583-B6B801F07F38}" type="presOf" srcId="{00A5AC07-D963-45D9-8060-CDCF15A29183}" destId="{60A3CF90-FE84-48FC-B2AF-94819ACAD40B}" srcOrd="0" destOrd="0" presId="urn:microsoft.com/office/officeart/2005/8/layout/default"/>
    <dgm:cxn modelId="{9B8FB793-8A9D-4F48-8B48-F47DC4935CB5}" srcId="{51CD1796-38F0-4170-9189-10724998F0D3}" destId="{00A5AC07-D963-45D9-8060-CDCF15A29183}" srcOrd="5" destOrd="0" parTransId="{084D126E-63FA-4B02-97F8-9E479FA1E408}" sibTransId="{C030A315-D06C-429B-9F52-CDD5C36B6E73}"/>
    <dgm:cxn modelId="{95BC43FD-7D97-4AF1-9E47-CE8D0A3E3267}" srcId="{51CD1796-38F0-4170-9189-10724998F0D3}" destId="{51CDF74C-02EC-4112-AA0F-3369A0DCD73A}" srcOrd="0" destOrd="0" parTransId="{84F6B405-4601-4C73-ACE1-AB959D1B9345}" sibTransId="{DD34A73A-78DB-4501-9B44-0D09E03F76AB}"/>
    <dgm:cxn modelId="{3AE64787-FA58-402E-96FC-3A7CB4E98360}" type="presOf" srcId="{8A1F2562-9A95-4355-9A4E-1B482969F4BE}" destId="{CEC8166F-BE03-4A91-B654-2DBDE994EEBB}" srcOrd="0" destOrd="0" presId="urn:microsoft.com/office/officeart/2005/8/layout/default"/>
    <dgm:cxn modelId="{AD5CE19D-C7ED-44DC-A7D8-64951EC66E08}" srcId="{51CD1796-38F0-4170-9189-10724998F0D3}" destId="{DFD68FF9-64A9-452F-8DB1-2308D9A3B3EA}" srcOrd="4" destOrd="0" parTransId="{7EA49422-32D7-45FC-85A4-DA0BB52CCF6E}" sibTransId="{DD116F33-BBBE-4905-ABAB-11A840AF2EFC}"/>
    <dgm:cxn modelId="{5B59A03F-1511-4A46-94BB-32F11A527A31}" type="presOf" srcId="{DFD68FF9-64A9-452F-8DB1-2308D9A3B3EA}" destId="{9D33A1C1-363D-4744-BEAE-A16BC73BDF0B}" srcOrd="0" destOrd="0" presId="urn:microsoft.com/office/officeart/2005/8/layout/default"/>
    <dgm:cxn modelId="{97A513CF-8040-43BE-880E-9ED020F2E951}" srcId="{51CD1796-38F0-4170-9189-10724998F0D3}" destId="{8A1F2562-9A95-4355-9A4E-1B482969F4BE}" srcOrd="2" destOrd="0" parTransId="{A6C48CED-2989-4304-969C-E9B951E86A6E}" sibTransId="{AA132E85-DDDC-4BE8-B3D7-BB43B87D035C}"/>
    <dgm:cxn modelId="{76DD986A-1427-4BD8-8E97-3452953C02DA}" type="presOf" srcId="{51CDF74C-02EC-4112-AA0F-3369A0DCD73A}" destId="{FED5F338-2A11-4394-8C54-00491DEAA7F5}" srcOrd="0" destOrd="0" presId="urn:microsoft.com/office/officeart/2005/8/layout/default"/>
    <dgm:cxn modelId="{4CF760BC-1896-47AD-BDF5-04BFC7657398}" type="presOf" srcId="{51CD1796-38F0-4170-9189-10724998F0D3}" destId="{A9A26D84-D674-428B-A44E-F4321194754A}" srcOrd="0" destOrd="0" presId="urn:microsoft.com/office/officeart/2005/8/layout/default"/>
    <dgm:cxn modelId="{3F4585F0-50FA-4C9E-AD5A-9EB831CDD8E1}" srcId="{51CD1796-38F0-4170-9189-10724998F0D3}" destId="{6521E73F-029E-4D77-84AF-9D2EA4DD38A1}" srcOrd="3" destOrd="0" parTransId="{3AC4BBF2-92D4-46DA-9872-F7BFA5534DB2}" sibTransId="{454D22F6-6968-4A0D-9A46-1B4037E08240}"/>
    <dgm:cxn modelId="{A43E1CC0-A0B9-4418-B91E-BA49ABB0638F}" srcId="{51CD1796-38F0-4170-9189-10724998F0D3}" destId="{94043A4D-0C74-4B8F-BD01-9F3DDF72D532}" srcOrd="1" destOrd="0" parTransId="{C6BEF18F-E82D-4748-97E9-0204E6001F45}" sibTransId="{DF110D27-EAC0-4609-96C2-B1FCB1A66676}"/>
    <dgm:cxn modelId="{B5517592-1EC0-430A-A5CF-A34139A90619}" type="presOf" srcId="{6521E73F-029E-4D77-84AF-9D2EA4DD38A1}" destId="{3FE1BCC8-B87C-4100-8D1A-7750B2ABD9B9}" srcOrd="0" destOrd="0" presId="urn:microsoft.com/office/officeart/2005/8/layout/default"/>
    <dgm:cxn modelId="{0F5A6195-D8F8-4C37-8A05-82F8630B2199}" type="presOf" srcId="{94043A4D-0C74-4B8F-BD01-9F3DDF72D532}" destId="{A604D398-A901-4191-82B7-50387D6E8339}" srcOrd="0" destOrd="0" presId="urn:microsoft.com/office/officeart/2005/8/layout/default"/>
    <dgm:cxn modelId="{E71FB2C2-9F01-4ACA-890E-3EE31A648957}" type="presParOf" srcId="{A9A26D84-D674-428B-A44E-F4321194754A}" destId="{FED5F338-2A11-4394-8C54-00491DEAA7F5}" srcOrd="0" destOrd="0" presId="urn:microsoft.com/office/officeart/2005/8/layout/default"/>
    <dgm:cxn modelId="{1A9CE6FB-8B8F-40DD-8FF8-93F5096CDD71}" type="presParOf" srcId="{A9A26D84-D674-428B-A44E-F4321194754A}" destId="{EA7939BD-C4EB-4E5F-AB97-E942DD37672E}" srcOrd="1" destOrd="0" presId="urn:microsoft.com/office/officeart/2005/8/layout/default"/>
    <dgm:cxn modelId="{444A1949-5A69-40A1-BFEF-A7D1C6A4A805}" type="presParOf" srcId="{A9A26D84-D674-428B-A44E-F4321194754A}" destId="{A604D398-A901-4191-82B7-50387D6E8339}" srcOrd="2" destOrd="0" presId="urn:microsoft.com/office/officeart/2005/8/layout/default"/>
    <dgm:cxn modelId="{A09873D9-D736-4300-A7E2-69D2E15097EB}" type="presParOf" srcId="{A9A26D84-D674-428B-A44E-F4321194754A}" destId="{20FB7088-60A2-46A8-9144-DDB83487ED08}" srcOrd="3" destOrd="0" presId="urn:microsoft.com/office/officeart/2005/8/layout/default"/>
    <dgm:cxn modelId="{C63E0D40-49CE-4B5B-B498-08773AEA8866}" type="presParOf" srcId="{A9A26D84-D674-428B-A44E-F4321194754A}" destId="{CEC8166F-BE03-4A91-B654-2DBDE994EEBB}" srcOrd="4" destOrd="0" presId="urn:microsoft.com/office/officeart/2005/8/layout/default"/>
    <dgm:cxn modelId="{1A79542A-C775-44EF-8AF3-704D51256A33}" type="presParOf" srcId="{A9A26D84-D674-428B-A44E-F4321194754A}" destId="{D5DA0063-1EAD-47B2-8556-8B1F2F71E28D}" srcOrd="5" destOrd="0" presId="urn:microsoft.com/office/officeart/2005/8/layout/default"/>
    <dgm:cxn modelId="{F38BD484-9E82-4920-B891-003A557D0461}" type="presParOf" srcId="{A9A26D84-D674-428B-A44E-F4321194754A}" destId="{3FE1BCC8-B87C-4100-8D1A-7750B2ABD9B9}" srcOrd="6" destOrd="0" presId="urn:microsoft.com/office/officeart/2005/8/layout/default"/>
    <dgm:cxn modelId="{311ECF6E-2100-4BC1-941F-273AF05555A5}" type="presParOf" srcId="{A9A26D84-D674-428B-A44E-F4321194754A}" destId="{687747CC-5B52-4F2B-948B-C2291025FF0A}" srcOrd="7" destOrd="0" presId="urn:microsoft.com/office/officeart/2005/8/layout/default"/>
    <dgm:cxn modelId="{4B849824-909D-498B-90FD-DDDEDE0EC724}" type="presParOf" srcId="{A9A26D84-D674-428B-A44E-F4321194754A}" destId="{9D33A1C1-363D-4744-BEAE-A16BC73BDF0B}" srcOrd="8" destOrd="0" presId="urn:microsoft.com/office/officeart/2005/8/layout/default"/>
    <dgm:cxn modelId="{ECAE76D7-E6B4-435C-9042-4DF27A5BB7B0}" type="presParOf" srcId="{A9A26D84-D674-428B-A44E-F4321194754A}" destId="{5A534647-4E7F-4F83-8AD0-27116F077738}" srcOrd="9" destOrd="0" presId="urn:microsoft.com/office/officeart/2005/8/layout/default"/>
    <dgm:cxn modelId="{11CE1306-38C5-46E4-8172-BD09133758CE}" type="presParOf" srcId="{A9A26D84-D674-428B-A44E-F4321194754A}" destId="{60A3CF90-FE84-48FC-B2AF-94819ACAD40B}" srcOrd="10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7220BE-9789-44A5-B5ED-B2B2A6B1815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3A14C8-4161-420E-AA60-19234C1CD152}">
      <dgm:prSet custT="1"/>
      <dgm:spPr/>
      <dgm:t>
        <a:bodyPr/>
        <a:lstStyle/>
        <a:p>
          <a:pPr algn="ctr" rtl="0"/>
          <a:r>
            <a:rPr lang="ru-RU" sz="2000" dirty="0" smtClean="0"/>
            <a:t>Кабинетная система</a:t>
          </a:r>
          <a:endParaRPr lang="ru-RU" sz="2000" dirty="0"/>
        </a:p>
      </dgm:t>
    </dgm:pt>
    <dgm:pt modelId="{F2EA3253-D8F6-4FD4-A72E-E83FD5194DDA}" type="parTrans" cxnId="{869965BF-38F5-4E97-BDA4-D747E58AAA7A}">
      <dgm:prSet/>
      <dgm:spPr/>
      <dgm:t>
        <a:bodyPr/>
        <a:lstStyle/>
        <a:p>
          <a:endParaRPr lang="ru-RU"/>
        </a:p>
      </dgm:t>
    </dgm:pt>
    <dgm:pt modelId="{95314075-71EC-416C-AAD4-6CDBA36F760E}" type="sibTrans" cxnId="{869965BF-38F5-4E97-BDA4-D747E58AAA7A}">
      <dgm:prSet/>
      <dgm:spPr/>
      <dgm:t>
        <a:bodyPr/>
        <a:lstStyle/>
        <a:p>
          <a:endParaRPr lang="ru-RU"/>
        </a:p>
      </dgm:t>
    </dgm:pt>
    <dgm:pt modelId="{5E9811B4-8FCB-464F-BE4F-D3BE8C3EBB0E}">
      <dgm:prSet custT="1"/>
      <dgm:spPr/>
      <dgm:t>
        <a:bodyPr/>
        <a:lstStyle/>
        <a:p>
          <a:pPr algn="r" rtl="0"/>
          <a:r>
            <a:rPr lang="ru-RU" sz="2000" dirty="0" smtClean="0"/>
            <a:t>Химические реактивы, наглядность</a:t>
          </a:r>
          <a:endParaRPr lang="ru-RU" sz="2000" dirty="0"/>
        </a:p>
      </dgm:t>
    </dgm:pt>
    <dgm:pt modelId="{8C116EDE-2008-4B14-B1D4-65518B3843E4}" type="parTrans" cxnId="{4E31B44F-4081-499A-AD27-299D4339CF76}">
      <dgm:prSet/>
      <dgm:spPr/>
      <dgm:t>
        <a:bodyPr/>
        <a:lstStyle/>
        <a:p>
          <a:endParaRPr lang="ru-RU"/>
        </a:p>
      </dgm:t>
    </dgm:pt>
    <dgm:pt modelId="{5D6CFA06-73F1-46FA-8E08-F31C8BA9B3CD}" type="sibTrans" cxnId="{4E31B44F-4081-499A-AD27-299D4339CF76}">
      <dgm:prSet/>
      <dgm:spPr/>
      <dgm:t>
        <a:bodyPr/>
        <a:lstStyle/>
        <a:p>
          <a:endParaRPr lang="ru-RU"/>
        </a:p>
      </dgm:t>
    </dgm:pt>
    <dgm:pt modelId="{25BC1402-1460-470F-A2FA-088BA6A92370}">
      <dgm:prSet custT="1"/>
      <dgm:spPr/>
      <dgm:t>
        <a:bodyPr/>
        <a:lstStyle/>
        <a:p>
          <a:pPr algn="r" rtl="0"/>
          <a:r>
            <a:rPr lang="ru-RU" sz="2000" dirty="0" err="1" smtClean="0"/>
            <a:t>Мультимедийные</a:t>
          </a:r>
          <a:r>
            <a:rPr lang="ru-RU" sz="2000" dirty="0" smtClean="0"/>
            <a:t> технологии</a:t>
          </a:r>
          <a:endParaRPr lang="ru-RU" sz="2000" dirty="0"/>
        </a:p>
      </dgm:t>
    </dgm:pt>
    <dgm:pt modelId="{FF1AE883-62CE-4070-AE8C-36A4E9442695}" type="parTrans" cxnId="{0025B046-7DDF-4455-BAC3-A6B1E0BEC580}">
      <dgm:prSet/>
      <dgm:spPr/>
      <dgm:t>
        <a:bodyPr/>
        <a:lstStyle/>
        <a:p>
          <a:endParaRPr lang="ru-RU"/>
        </a:p>
      </dgm:t>
    </dgm:pt>
    <dgm:pt modelId="{C9CCDAC9-D59A-4A7C-BE26-24F9557C4601}" type="sibTrans" cxnId="{0025B046-7DDF-4455-BAC3-A6B1E0BEC580}">
      <dgm:prSet/>
      <dgm:spPr/>
      <dgm:t>
        <a:bodyPr/>
        <a:lstStyle/>
        <a:p>
          <a:endParaRPr lang="ru-RU"/>
        </a:p>
      </dgm:t>
    </dgm:pt>
    <dgm:pt modelId="{CD72D554-D2E5-4F7A-A149-B39735BAE392}" type="pres">
      <dgm:prSet presAssocID="{647220BE-9789-44A5-B5ED-B2B2A6B1815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61A2FE-8AC1-4283-AEE6-30572B54083B}" type="pres">
      <dgm:prSet presAssocID="{473A14C8-4161-420E-AA60-19234C1CD152}" presName="composite" presStyleCnt="0"/>
      <dgm:spPr/>
    </dgm:pt>
    <dgm:pt modelId="{4E3C22BC-8782-4BF9-8D56-A5E3914EF2E4}" type="pres">
      <dgm:prSet presAssocID="{473A14C8-4161-420E-AA60-19234C1CD152}" presName="imgShp" presStyleLbl="fgImgPlace1" presStyleIdx="0" presStyleCnt="3" custScaleX="593022" custScaleY="49016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B2981A2-A1AA-4213-B91D-612DC8292495}" type="pres">
      <dgm:prSet presAssocID="{473A14C8-4161-420E-AA60-19234C1CD152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5DADB-B578-476E-AE9E-ED49DD06B369}" type="pres">
      <dgm:prSet presAssocID="{95314075-71EC-416C-AAD4-6CDBA36F760E}" presName="spacing" presStyleCnt="0"/>
      <dgm:spPr/>
    </dgm:pt>
    <dgm:pt modelId="{55A18FA3-2566-4E01-A750-62340369E97B}" type="pres">
      <dgm:prSet presAssocID="{5E9811B4-8FCB-464F-BE4F-D3BE8C3EBB0E}" presName="composite" presStyleCnt="0"/>
      <dgm:spPr/>
    </dgm:pt>
    <dgm:pt modelId="{BDB4C28C-035F-40C2-B8C6-CFB00C08AA68}" type="pres">
      <dgm:prSet presAssocID="{5E9811B4-8FCB-464F-BE4F-D3BE8C3EBB0E}" presName="imgShp" presStyleLbl="fgImgPlace1" presStyleIdx="1" presStyleCnt="3" custScaleX="592806" custScaleY="42970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9DFBCF8-E4C6-4145-882A-2C88BCC5E450}" type="pres">
      <dgm:prSet presAssocID="{5E9811B4-8FCB-464F-BE4F-D3BE8C3EBB0E}" presName="txShp" presStyleLbl="node1" presStyleIdx="1" presStyleCnt="3" custLinFactNeighborX="-438" custLinFactNeighborY="5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87CAD-AA27-4988-94E4-2828F10D74AD}" type="pres">
      <dgm:prSet presAssocID="{5D6CFA06-73F1-46FA-8E08-F31C8BA9B3CD}" presName="spacing" presStyleCnt="0"/>
      <dgm:spPr/>
    </dgm:pt>
    <dgm:pt modelId="{D071D294-7D72-471D-998C-8F6079A5FD6F}" type="pres">
      <dgm:prSet presAssocID="{25BC1402-1460-470F-A2FA-088BA6A92370}" presName="composite" presStyleCnt="0"/>
      <dgm:spPr/>
    </dgm:pt>
    <dgm:pt modelId="{DF6D0275-A42C-4F92-8F45-B9EB1DBAF2CB}" type="pres">
      <dgm:prSet presAssocID="{25BC1402-1460-470F-A2FA-088BA6A92370}" presName="imgShp" presStyleLbl="fgImgPlace1" presStyleIdx="2" presStyleCnt="3" custScaleX="666375" custScaleY="43350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09791E4-F3C9-4D43-820E-752D7C5E267E}" type="pres">
      <dgm:prSet presAssocID="{25BC1402-1460-470F-A2FA-088BA6A9237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9CC5FB-C5BB-46C9-8158-DF245B69BCCF}" type="presOf" srcId="{25BC1402-1460-470F-A2FA-088BA6A92370}" destId="{409791E4-F3C9-4D43-820E-752D7C5E267E}" srcOrd="0" destOrd="0" presId="urn:microsoft.com/office/officeart/2005/8/layout/vList3"/>
    <dgm:cxn modelId="{101E43A5-AE5E-4F97-8180-1775F1D5E4F0}" type="presOf" srcId="{5E9811B4-8FCB-464F-BE4F-D3BE8C3EBB0E}" destId="{79DFBCF8-E4C6-4145-882A-2C88BCC5E450}" srcOrd="0" destOrd="0" presId="urn:microsoft.com/office/officeart/2005/8/layout/vList3"/>
    <dgm:cxn modelId="{0025B046-7DDF-4455-BAC3-A6B1E0BEC580}" srcId="{647220BE-9789-44A5-B5ED-B2B2A6B18153}" destId="{25BC1402-1460-470F-A2FA-088BA6A92370}" srcOrd="2" destOrd="0" parTransId="{FF1AE883-62CE-4070-AE8C-36A4E9442695}" sibTransId="{C9CCDAC9-D59A-4A7C-BE26-24F9557C4601}"/>
    <dgm:cxn modelId="{4E31B44F-4081-499A-AD27-299D4339CF76}" srcId="{647220BE-9789-44A5-B5ED-B2B2A6B18153}" destId="{5E9811B4-8FCB-464F-BE4F-D3BE8C3EBB0E}" srcOrd="1" destOrd="0" parTransId="{8C116EDE-2008-4B14-B1D4-65518B3843E4}" sibTransId="{5D6CFA06-73F1-46FA-8E08-F31C8BA9B3CD}"/>
    <dgm:cxn modelId="{869965BF-38F5-4E97-BDA4-D747E58AAA7A}" srcId="{647220BE-9789-44A5-B5ED-B2B2A6B18153}" destId="{473A14C8-4161-420E-AA60-19234C1CD152}" srcOrd="0" destOrd="0" parTransId="{F2EA3253-D8F6-4FD4-A72E-E83FD5194DDA}" sibTransId="{95314075-71EC-416C-AAD4-6CDBA36F760E}"/>
    <dgm:cxn modelId="{F3F164E9-C89B-443B-97BC-66D0E8844CE2}" type="presOf" srcId="{473A14C8-4161-420E-AA60-19234C1CD152}" destId="{5B2981A2-A1AA-4213-B91D-612DC8292495}" srcOrd="0" destOrd="0" presId="urn:microsoft.com/office/officeart/2005/8/layout/vList3"/>
    <dgm:cxn modelId="{07B5D6CD-F979-442C-AE55-D48AA21A268B}" type="presOf" srcId="{647220BE-9789-44A5-B5ED-B2B2A6B18153}" destId="{CD72D554-D2E5-4F7A-A149-B39735BAE392}" srcOrd="0" destOrd="0" presId="urn:microsoft.com/office/officeart/2005/8/layout/vList3"/>
    <dgm:cxn modelId="{42ACE157-DB1E-4CED-907B-E98E113D37BC}" type="presParOf" srcId="{CD72D554-D2E5-4F7A-A149-B39735BAE392}" destId="{5E61A2FE-8AC1-4283-AEE6-30572B54083B}" srcOrd="0" destOrd="0" presId="urn:microsoft.com/office/officeart/2005/8/layout/vList3"/>
    <dgm:cxn modelId="{616151B7-33F2-4BCD-9BF6-DB2DBE96F1F4}" type="presParOf" srcId="{5E61A2FE-8AC1-4283-AEE6-30572B54083B}" destId="{4E3C22BC-8782-4BF9-8D56-A5E3914EF2E4}" srcOrd="0" destOrd="0" presId="urn:microsoft.com/office/officeart/2005/8/layout/vList3"/>
    <dgm:cxn modelId="{4BF761F0-BD57-4B38-9BA5-B0FC76B84E32}" type="presParOf" srcId="{5E61A2FE-8AC1-4283-AEE6-30572B54083B}" destId="{5B2981A2-A1AA-4213-B91D-612DC8292495}" srcOrd="1" destOrd="0" presId="urn:microsoft.com/office/officeart/2005/8/layout/vList3"/>
    <dgm:cxn modelId="{D22AB34C-A321-47E6-86DF-96AE01DF0FA0}" type="presParOf" srcId="{CD72D554-D2E5-4F7A-A149-B39735BAE392}" destId="{2B25DADB-B578-476E-AE9E-ED49DD06B369}" srcOrd="1" destOrd="0" presId="urn:microsoft.com/office/officeart/2005/8/layout/vList3"/>
    <dgm:cxn modelId="{AAC06F0B-1145-42EC-9E49-196E54644CE8}" type="presParOf" srcId="{CD72D554-D2E5-4F7A-A149-B39735BAE392}" destId="{55A18FA3-2566-4E01-A750-62340369E97B}" srcOrd="2" destOrd="0" presId="urn:microsoft.com/office/officeart/2005/8/layout/vList3"/>
    <dgm:cxn modelId="{ADBA6867-9F43-4B77-B863-71D57B4A7689}" type="presParOf" srcId="{55A18FA3-2566-4E01-A750-62340369E97B}" destId="{BDB4C28C-035F-40C2-B8C6-CFB00C08AA68}" srcOrd="0" destOrd="0" presId="urn:microsoft.com/office/officeart/2005/8/layout/vList3"/>
    <dgm:cxn modelId="{59A5C6DB-884D-4108-8E58-7CC8ABEAFF37}" type="presParOf" srcId="{55A18FA3-2566-4E01-A750-62340369E97B}" destId="{79DFBCF8-E4C6-4145-882A-2C88BCC5E450}" srcOrd="1" destOrd="0" presId="urn:microsoft.com/office/officeart/2005/8/layout/vList3"/>
    <dgm:cxn modelId="{7C66435A-668D-4A48-B74E-2100761B5F74}" type="presParOf" srcId="{CD72D554-D2E5-4F7A-A149-B39735BAE392}" destId="{DFE87CAD-AA27-4988-94E4-2828F10D74AD}" srcOrd="3" destOrd="0" presId="urn:microsoft.com/office/officeart/2005/8/layout/vList3"/>
    <dgm:cxn modelId="{6F7DF8BF-097F-4176-BB6B-BF91F7A5555B}" type="presParOf" srcId="{CD72D554-D2E5-4F7A-A149-B39735BAE392}" destId="{D071D294-7D72-471D-998C-8F6079A5FD6F}" srcOrd="4" destOrd="0" presId="urn:microsoft.com/office/officeart/2005/8/layout/vList3"/>
    <dgm:cxn modelId="{E7C833E0-2457-4906-9E62-D9711243C765}" type="presParOf" srcId="{D071D294-7D72-471D-998C-8F6079A5FD6F}" destId="{DF6D0275-A42C-4F92-8F45-B9EB1DBAF2CB}" srcOrd="0" destOrd="0" presId="urn:microsoft.com/office/officeart/2005/8/layout/vList3"/>
    <dgm:cxn modelId="{7BD3D85D-33AE-4880-A84B-AE3943EF3156}" type="presParOf" srcId="{D071D294-7D72-471D-998C-8F6079A5FD6F}" destId="{409791E4-F3C9-4D43-820E-752D7C5E267E}" srcOrd="1" destOrd="0" presId="urn:microsoft.com/office/officeart/2005/8/layout/vList3"/>
  </dgm:cxnLst>
  <dgm:bg>
    <a:noFill/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4479EE-9EE4-4A9B-94D7-A22FEDA2176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032307-9F5E-4B02-8448-6028D01C0964}">
      <dgm:prSet custT="1"/>
      <dgm:spPr/>
      <dgm:t>
        <a:bodyPr/>
        <a:lstStyle/>
        <a:p>
          <a:pPr rtl="0">
            <a:lnSpc>
              <a:spcPts val="2100"/>
            </a:lnSpc>
          </a:pPr>
          <a:r>
            <a:rPr lang="ru-RU" sz="1800" baseline="0" dirty="0" err="1" smtClean="0">
              <a:solidFill>
                <a:schemeClr val="tx1"/>
              </a:solidFill>
            </a:rPr>
            <a:t>Последова</a:t>
          </a:r>
          <a:r>
            <a:rPr lang="ru-RU" sz="1800" baseline="0" dirty="0" smtClean="0">
              <a:solidFill>
                <a:schemeClr val="tx1"/>
              </a:solidFill>
            </a:rPr>
            <a:t>-</a:t>
          </a:r>
        </a:p>
        <a:p>
          <a:pPr rtl="0">
            <a:lnSpc>
              <a:spcPts val="2100"/>
            </a:lnSpc>
          </a:pPr>
          <a:r>
            <a:rPr lang="ru-RU" sz="1800" baseline="0" dirty="0" err="1" smtClean="0">
              <a:solidFill>
                <a:schemeClr val="tx1"/>
              </a:solidFill>
            </a:rPr>
            <a:t>тельность</a:t>
          </a:r>
          <a:r>
            <a:rPr lang="ru-RU" sz="1800" dirty="0" smtClean="0">
              <a:solidFill>
                <a:schemeClr val="tx1"/>
              </a:solidFill>
            </a:rPr>
            <a:t> выполнения </a:t>
          </a:r>
          <a:r>
            <a:rPr lang="ru-RU" sz="1800" dirty="0" err="1" smtClean="0">
              <a:solidFill>
                <a:schemeClr val="tx1"/>
              </a:solidFill>
            </a:rPr>
            <a:t>математичес</a:t>
          </a:r>
          <a:r>
            <a:rPr lang="ru-RU" sz="1800" dirty="0" smtClean="0">
              <a:solidFill>
                <a:schemeClr val="tx1"/>
              </a:solidFill>
            </a:rPr>
            <a:t>-</a:t>
          </a:r>
        </a:p>
        <a:p>
          <a:pPr rtl="0">
            <a:lnSpc>
              <a:spcPts val="2100"/>
            </a:lnSpc>
          </a:pPr>
          <a:r>
            <a:rPr lang="ru-RU" sz="1800" dirty="0" err="1" smtClean="0">
              <a:solidFill>
                <a:schemeClr val="tx1"/>
              </a:solidFill>
            </a:rPr>
            <a:t>ких</a:t>
          </a:r>
          <a:r>
            <a:rPr lang="ru-RU" sz="1800" dirty="0" smtClean="0">
              <a:solidFill>
                <a:schemeClr val="tx1"/>
              </a:solidFill>
            </a:rPr>
            <a:t> действий</a:t>
          </a:r>
          <a:endParaRPr lang="ru-RU" sz="1400" dirty="0"/>
        </a:p>
      </dgm:t>
    </dgm:pt>
    <dgm:pt modelId="{5DE0E0E0-72A9-4969-B1A0-141FF138C1B1}" type="parTrans" cxnId="{18119942-9B6C-4FA6-961C-39B9DD622E80}">
      <dgm:prSet/>
      <dgm:spPr/>
      <dgm:t>
        <a:bodyPr/>
        <a:lstStyle/>
        <a:p>
          <a:endParaRPr lang="ru-RU"/>
        </a:p>
      </dgm:t>
    </dgm:pt>
    <dgm:pt modelId="{579F969A-982E-45A8-B048-C3689304AF89}" type="sibTrans" cxnId="{18119942-9B6C-4FA6-961C-39B9DD622E80}">
      <dgm:prSet/>
      <dgm:spPr/>
      <dgm:t>
        <a:bodyPr/>
        <a:lstStyle/>
        <a:p>
          <a:endParaRPr lang="ru-RU"/>
        </a:p>
      </dgm:t>
    </dgm:pt>
    <dgm:pt modelId="{FD2EC539-3084-403E-9293-F8DAD1E3D1D5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Вывод</a:t>
          </a:r>
          <a:r>
            <a:rPr lang="ru-RU" sz="1400" dirty="0" smtClean="0">
              <a:solidFill>
                <a:schemeClr val="tx1"/>
              </a:solidFill>
            </a:rPr>
            <a:t> из формулы неизвестного</a:t>
          </a:r>
          <a:endParaRPr lang="ru-RU" sz="1400" dirty="0"/>
        </a:p>
      </dgm:t>
    </dgm:pt>
    <dgm:pt modelId="{DCAB6ECC-FB05-4E94-AFA9-C5994A514869}" type="parTrans" cxnId="{D35944C1-E44D-4215-979D-CE130A8B450D}">
      <dgm:prSet/>
      <dgm:spPr/>
      <dgm:t>
        <a:bodyPr/>
        <a:lstStyle/>
        <a:p>
          <a:endParaRPr lang="ru-RU"/>
        </a:p>
      </dgm:t>
    </dgm:pt>
    <dgm:pt modelId="{6AFA67F9-6C45-4EFE-86D1-A0F82A8EE356}" type="sibTrans" cxnId="{D35944C1-E44D-4215-979D-CE130A8B450D}">
      <dgm:prSet/>
      <dgm:spPr/>
      <dgm:t>
        <a:bodyPr/>
        <a:lstStyle/>
        <a:p>
          <a:endParaRPr lang="ru-RU"/>
        </a:p>
      </dgm:t>
    </dgm:pt>
    <dgm:pt modelId="{B9E170AD-0E05-467C-A35A-4922E1BE9B1B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</a:rPr>
            <a:t>Решение пропорций</a:t>
          </a:r>
          <a:endParaRPr lang="ru-RU" sz="1400" dirty="0">
            <a:solidFill>
              <a:schemeClr val="tx1"/>
            </a:solidFill>
          </a:endParaRPr>
        </a:p>
      </dgm:t>
    </dgm:pt>
    <dgm:pt modelId="{3A69124E-BA2C-44F0-BB92-FDD1825CE79E}" type="parTrans" cxnId="{418B5845-D282-4552-9AAF-E292C5F79EF4}">
      <dgm:prSet/>
      <dgm:spPr/>
      <dgm:t>
        <a:bodyPr/>
        <a:lstStyle/>
        <a:p>
          <a:endParaRPr lang="ru-RU"/>
        </a:p>
      </dgm:t>
    </dgm:pt>
    <dgm:pt modelId="{A6DAC66D-0208-4D8C-85D8-6768E5D55B57}" type="sibTrans" cxnId="{418B5845-D282-4552-9AAF-E292C5F79EF4}">
      <dgm:prSet/>
      <dgm:spPr/>
      <dgm:t>
        <a:bodyPr/>
        <a:lstStyle/>
        <a:p>
          <a:endParaRPr lang="ru-RU"/>
        </a:p>
      </dgm:t>
    </dgm:pt>
    <dgm:pt modelId="{0CB2300E-EFA1-4730-BCC0-4D7A4D15DE40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</a:rPr>
            <a:t>Нахождение НОК и НОД </a:t>
          </a:r>
          <a:endParaRPr lang="ru-RU" sz="1800" dirty="0">
            <a:solidFill>
              <a:schemeClr val="tx1"/>
            </a:solidFill>
          </a:endParaRPr>
        </a:p>
      </dgm:t>
    </dgm:pt>
    <dgm:pt modelId="{5AD57FDA-2942-4398-B149-725C7CD6D821}" type="parTrans" cxnId="{6F8A37A3-40A4-4D0F-9DC4-31B211309B82}">
      <dgm:prSet/>
      <dgm:spPr/>
      <dgm:t>
        <a:bodyPr/>
        <a:lstStyle/>
        <a:p>
          <a:endParaRPr lang="ru-RU"/>
        </a:p>
      </dgm:t>
    </dgm:pt>
    <dgm:pt modelId="{DB743B7F-169E-44B5-9885-66D21417EF06}" type="sibTrans" cxnId="{6F8A37A3-40A4-4D0F-9DC4-31B211309B82}">
      <dgm:prSet/>
      <dgm:spPr/>
      <dgm:t>
        <a:bodyPr/>
        <a:lstStyle/>
        <a:p>
          <a:endParaRPr lang="ru-RU"/>
        </a:p>
      </dgm:t>
    </dgm:pt>
    <dgm:pt modelId="{2F0547D3-05EC-4F44-A6A1-4B9EF055C960}">
      <dgm:prSet/>
      <dgm:spPr/>
      <dgm:t>
        <a:bodyPr/>
        <a:lstStyle/>
        <a:p>
          <a:endParaRPr lang="ru-RU"/>
        </a:p>
      </dgm:t>
    </dgm:pt>
    <dgm:pt modelId="{A197F8CB-BD41-4B74-B13F-CBF527DBA6C7}" type="parTrans" cxnId="{3AFA1BEC-F79A-40F2-9B74-A9FF10FD670F}">
      <dgm:prSet/>
      <dgm:spPr/>
      <dgm:t>
        <a:bodyPr/>
        <a:lstStyle/>
        <a:p>
          <a:endParaRPr lang="ru-RU"/>
        </a:p>
      </dgm:t>
    </dgm:pt>
    <dgm:pt modelId="{9E3A0551-25E1-4C15-A68E-43F2892931CB}" type="sibTrans" cxnId="{3AFA1BEC-F79A-40F2-9B74-A9FF10FD670F}">
      <dgm:prSet/>
      <dgm:spPr/>
      <dgm:t>
        <a:bodyPr/>
        <a:lstStyle/>
        <a:p>
          <a:endParaRPr lang="ru-RU"/>
        </a:p>
      </dgm:t>
    </dgm:pt>
    <dgm:pt modelId="{FEFFD126-0219-4A2F-AB28-A5A50ACA27E9}">
      <dgm:prSet/>
      <dgm:spPr/>
      <dgm:t>
        <a:bodyPr/>
        <a:lstStyle/>
        <a:p>
          <a:endParaRPr lang="ru-RU"/>
        </a:p>
      </dgm:t>
    </dgm:pt>
    <dgm:pt modelId="{7A767ADF-400F-444D-9552-ACAFD0F69ABD}" type="sibTrans" cxnId="{E7526B0E-D618-4346-A30C-882E8A9292CF}">
      <dgm:prSet/>
      <dgm:spPr/>
      <dgm:t>
        <a:bodyPr/>
        <a:lstStyle/>
        <a:p>
          <a:endParaRPr lang="ru-RU"/>
        </a:p>
      </dgm:t>
    </dgm:pt>
    <dgm:pt modelId="{A35D4D21-DF6B-4A7B-8067-F4C8C56075B6}" type="parTrans" cxnId="{E7526B0E-D618-4346-A30C-882E8A9292CF}">
      <dgm:prSet/>
      <dgm:spPr/>
      <dgm:t>
        <a:bodyPr/>
        <a:lstStyle/>
        <a:p>
          <a:endParaRPr lang="ru-RU"/>
        </a:p>
      </dgm:t>
    </dgm:pt>
    <dgm:pt modelId="{E7ECAA8C-1D48-4A49-BD75-9F9BFCB3EF23}" type="pres">
      <dgm:prSet presAssocID="{5C4479EE-9EE4-4A9B-94D7-A22FEDA2176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34AA0A-7932-4BC2-BC01-3207170DAFC4}" type="pres">
      <dgm:prSet presAssocID="{5C4479EE-9EE4-4A9B-94D7-A22FEDA21766}" presName="diamond" presStyleLbl="bgShp" presStyleIdx="0" presStyleCnt="1" custAng="0" custScaleX="234578"/>
      <dgm:spPr>
        <a:scene3d>
          <a:camera prst="orthographicFront"/>
          <a:lightRig rig="threePt" dir="t"/>
        </a:scene3d>
        <a:sp3d extrusionH="76200">
          <a:bevelT w="12700" h="31750"/>
          <a:bevelB w="0" h="0"/>
          <a:extrusionClr>
            <a:srgbClr val="FF0000"/>
          </a:extrusionClr>
        </a:sp3d>
      </dgm:spPr>
    </dgm:pt>
    <dgm:pt modelId="{07B718E9-2C37-4C34-A12D-EC85EB8B78A4}" type="pres">
      <dgm:prSet presAssocID="{5C4479EE-9EE4-4A9B-94D7-A22FEDA2176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094A1-0B9F-46E2-A474-60A5356E3572}" type="pres">
      <dgm:prSet presAssocID="{5C4479EE-9EE4-4A9B-94D7-A22FEDA2176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747A2-2540-463F-BDB6-2595DCA229FB}" type="pres">
      <dgm:prSet presAssocID="{5C4479EE-9EE4-4A9B-94D7-A22FEDA2176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D6CF0-3768-4F18-9295-E1F9D4C87335}" type="pres">
      <dgm:prSet presAssocID="{5C4479EE-9EE4-4A9B-94D7-A22FEDA2176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8B5845-D282-4552-9AAF-E292C5F79EF4}" srcId="{5C4479EE-9EE4-4A9B-94D7-A22FEDA21766}" destId="{B9E170AD-0E05-467C-A35A-4922E1BE9B1B}" srcOrd="2" destOrd="0" parTransId="{3A69124E-BA2C-44F0-BB92-FDD1825CE79E}" sibTransId="{A6DAC66D-0208-4D8C-85D8-6768E5D55B57}"/>
    <dgm:cxn modelId="{6D933346-1C3D-42F7-B850-C3B8F34FFC3E}" type="presOf" srcId="{B9E170AD-0E05-467C-A35A-4922E1BE9B1B}" destId="{850747A2-2540-463F-BDB6-2595DCA229FB}" srcOrd="0" destOrd="0" presId="urn:microsoft.com/office/officeart/2005/8/layout/matrix3"/>
    <dgm:cxn modelId="{6F8A37A3-40A4-4D0F-9DC4-31B211309B82}" srcId="{5C4479EE-9EE4-4A9B-94D7-A22FEDA21766}" destId="{0CB2300E-EFA1-4730-BCC0-4D7A4D15DE40}" srcOrd="3" destOrd="0" parTransId="{5AD57FDA-2942-4398-B149-725C7CD6D821}" sibTransId="{DB743B7F-169E-44B5-9885-66D21417EF06}"/>
    <dgm:cxn modelId="{27C671C7-E863-4DB0-BC50-1F70E259E43B}" type="presOf" srcId="{85032307-9F5E-4B02-8448-6028D01C0964}" destId="{07B718E9-2C37-4C34-A12D-EC85EB8B78A4}" srcOrd="0" destOrd="0" presId="urn:microsoft.com/office/officeart/2005/8/layout/matrix3"/>
    <dgm:cxn modelId="{18119942-9B6C-4FA6-961C-39B9DD622E80}" srcId="{5C4479EE-9EE4-4A9B-94D7-A22FEDA21766}" destId="{85032307-9F5E-4B02-8448-6028D01C0964}" srcOrd="0" destOrd="0" parTransId="{5DE0E0E0-72A9-4969-B1A0-141FF138C1B1}" sibTransId="{579F969A-982E-45A8-B048-C3689304AF89}"/>
    <dgm:cxn modelId="{3AFA1BEC-F79A-40F2-9B74-A9FF10FD670F}" srcId="{5C4479EE-9EE4-4A9B-94D7-A22FEDA21766}" destId="{2F0547D3-05EC-4F44-A6A1-4B9EF055C960}" srcOrd="5" destOrd="0" parTransId="{A197F8CB-BD41-4B74-B13F-CBF527DBA6C7}" sibTransId="{9E3A0551-25E1-4C15-A68E-43F2892931CB}"/>
    <dgm:cxn modelId="{D35944C1-E44D-4215-979D-CE130A8B450D}" srcId="{5C4479EE-9EE4-4A9B-94D7-A22FEDA21766}" destId="{FD2EC539-3084-403E-9293-F8DAD1E3D1D5}" srcOrd="1" destOrd="0" parTransId="{DCAB6ECC-FB05-4E94-AFA9-C5994A514869}" sibTransId="{6AFA67F9-6C45-4EFE-86D1-A0F82A8EE356}"/>
    <dgm:cxn modelId="{0B68D565-149C-46EF-94C4-70E95219DF13}" type="presOf" srcId="{FD2EC539-3084-403E-9293-F8DAD1E3D1D5}" destId="{0BF094A1-0B9F-46E2-A474-60A5356E3572}" srcOrd="0" destOrd="0" presId="urn:microsoft.com/office/officeart/2005/8/layout/matrix3"/>
    <dgm:cxn modelId="{E7526B0E-D618-4346-A30C-882E8A9292CF}" srcId="{5C4479EE-9EE4-4A9B-94D7-A22FEDA21766}" destId="{FEFFD126-0219-4A2F-AB28-A5A50ACA27E9}" srcOrd="4" destOrd="0" parTransId="{A35D4D21-DF6B-4A7B-8067-F4C8C56075B6}" sibTransId="{7A767ADF-400F-444D-9552-ACAFD0F69ABD}"/>
    <dgm:cxn modelId="{11B490C9-8597-434E-BB01-86D6D3DDDB23}" type="presOf" srcId="{5C4479EE-9EE4-4A9B-94D7-A22FEDA21766}" destId="{E7ECAA8C-1D48-4A49-BD75-9F9BFCB3EF23}" srcOrd="0" destOrd="0" presId="urn:microsoft.com/office/officeart/2005/8/layout/matrix3"/>
    <dgm:cxn modelId="{90D1B609-7844-4C0E-9C13-F63A2EF58365}" type="presOf" srcId="{0CB2300E-EFA1-4730-BCC0-4D7A4D15DE40}" destId="{654D6CF0-3768-4F18-9295-E1F9D4C87335}" srcOrd="0" destOrd="0" presId="urn:microsoft.com/office/officeart/2005/8/layout/matrix3"/>
    <dgm:cxn modelId="{44652895-8C57-4C96-A1CB-EA7EA0760F56}" type="presParOf" srcId="{E7ECAA8C-1D48-4A49-BD75-9F9BFCB3EF23}" destId="{5434AA0A-7932-4BC2-BC01-3207170DAFC4}" srcOrd="0" destOrd="0" presId="urn:microsoft.com/office/officeart/2005/8/layout/matrix3"/>
    <dgm:cxn modelId="{165EEAD0-113A-4EBA-B261-DA7C26EDF505}" type="presParOf" srcId="{E7ECAA8C-1D48-4A49-BD75-9F9BFCB3EF23}" destId="{07B718E9-2C37-4C34-A12D-EC85EB8B78A4}" srcOrd="1" destOrd="0" presId="urn:microsoft.com/office/officeart/2005/8/layout/matrix3"/>
    <dgm:cxn modelId="{525FEED9-630C-4636-801B-0D98A1DC6621}" type="presParOf" srcId="{E7ECAA8C-1D48-4A49-BD75-9F9BFCB3EF23}" destId="{0BF094A1-0B9F-46E2-A474-60A5356E3572}" srcOrd="2" destOrd="0" presId="urn:microsoft.com/office/officeart/2005/8/layout/matrix3"/>
    <dgm:cxn modelId="{A8DB230B-D8B3-4314-8B13-A63632B4DAFF}" type="presParOf" srcId="{E7ECAA8C-1D48-4A49-BD75-9F9BFCB3EF23}" destId="{850747A2-2540-463F-BDB6-2595DCA229FB}" srcOrd="3" destOrd="0" presId="urn:microsoft.com/office/officeart/2005/8/layout/matrix3"/>
    <dgm:cxn modelId="{4C380540-38C2-4CB1-83AE-95A149E24C9F}" type="presParOf" srcId="{E7ECAA8C-1D48-4A49-BD75-9F9BFCB3EF23}" destId="{654D6CF0-3768-4F18-9295-E1F9D4C87335}" srcOrd="4" destOrd="0" presId="urn:microsoft.com/office/officeart/2005/8/layout/matrix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C59914-5C28-4B2C-8641-ABC9AF1D75F6}" type="doc">
      <dgm:prSet loTypeId="urn:microsoft.com/office/officeart/2005/8/layout/pyramid2" loCatId="pyramid" qsTypeId="urn:microsoft.com/office/officeart/2005/8/quickstyle/3d5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0AFBE8D2-8CE6-4C60-9363-6382E1F271D8}">
      <dgm:prSet/>
      <dgm:spPr/>
      <dgm:t>
        <a:bodyPr/>
        <a:lstStyle/>
        <a:p>
          <a:pPr rtl="0"/>
          <a:r>
            <a:rPr lang="ru-RU" b="1" dirty="0" smtClean="0"/>
            <a:t>Повышение интереса к химии;</a:t>
          </a:r>
          <a:endParaRPr lang="ru-RU" b="1" dirty="0"/>
        </a:p>
      </dgm:t>
    </dgm:pt>
    <dgm:pt modelId="{F1BCB5C0-7739-4B7F-B368-4D4B1446066D}" type="parTrans" cxnId="{D7CA4AF5-1E54-402A-9F80-E2BDC406ADB0}">
      <dgm:prSet/>
      <dgm:spPr/>
      <dgm:t>
        <a:bodyPr/>
        <a:lstStyle/>
        <a:p>
          <a:endParaRPr lang="ru-RU"/>
        </a:p>
      </dgm:t>
    </dgm:pt>
    <dgm:pt modelId="{75AE5524-D392-4D4F-BD20-3D3D6FAC0132}" type="sibTrans" cxnId="{D7CA4AF5-1E54-402A-9F80-E2BDC406ADB0}">
      <dgm:prSet/>
      <dgm:spPr/>
      <dgm:t>
        <a:bodyPr/>
        <a:lstStyle/>
        <a:p>
          <a:endParaRPr lang="ru-RU"/>
        </a:p>
      </dgm:t>
    </dgm:pt>
    <dgm:pt modelId="{FEE63094-9EA9-4FD4-AC3B-9173E7C1EC85}">
      <dgm:prSet/>
      <dgm:spPr/>
      <dgm:t>
        <a:bodyPr/>
        <a:lstStyle/>
        <a:p>
          <a:pPr rtl="0"/>
          <a:r>
            <a:rPr lang="ru-RU" b="1" dirty="0" smtClean="0"/>
            <a:t>Профессиональная ориентация школьников на химические профессии;</a:t>
          </a:r>
          <a:endParaRPr lang="ru-RU" dirty="0"/>
        </a:p>
      </dgm:t>
    </dgm:pt>
    <dgm:pt modelId="{C804A0A2-A42E-4145-A268-3AE1C41E4168}" type="parTrans" cxnId="{3E5D525F-4034-4972-9F59-11AE79E3C033}">
      <dgm:prSet/>
      <dgm:spPr/>
      <dgm:t>
        <a:bodyPr/>
        <a:lstStyle/>
        <a:p>
          <a:endParaRPr lang="ru-RU"/>
        </a:p>
      </dgm:t>
    </dgm:pt>
    <dgm:pt modelId="{6C60E8B7-B3DD-489B-98C0-C9B4C09E1B5E}" type="sibTrans" cxnId="{3E5D525F-4034-4972-9F59-11AE79E3C033}">
      <dgm:prSet/>
      <dgm:spPr/>
      <dgm:t>
        <a:bodyPr/>
        <a:lstStyle/>
        <a:p>
          <a:endParaRPr lang="ru-RU"/>
        </a:p>
      </dgm:t>
    </dgm:pt>
    <dgm:pt modelId="{2AB8B85E-6BE6-4EE3-844B-AB903CADA3B5}">
      <dgm:prSet/>
      <dgm:spPr/>
      <dgm:t>
        <a:bodyPr/>
        <a:lstStyle/>
        <a:p>
          <a:pPr rtl="0"/>
          <a:r>
            <a:rPr lang="ru-RU" b="1" dirty="0" smtClean="0"/>
            <a:t>Использование современных технологий в обучении;</a:t>
          </a:r>
          <a:endParaRPr lang="ru-RU" b="1" dirty="0"/>
        </a:p>
      </dgm:t>
    </dgm:pt>
    <dgm:pt modelId="{301382CB-D1DC-40FB-8DD9-6AB73AF41C1D}" type="parTrans" cxnId="{5385AC44-B856-4211-8935-E11928DF2F84}">
      <dgm:prSet/>
      <dgm:spPr/>
      <dgm:t>
        <a:bodyPr/>
        <a:lstStyle/>
        <a:p>
          <a:endParaRPr lang="ru-RU"/>
        </a:p>
      </dgm:t>
    </dgm:pt>
    <dgm:pt modelId="{9B3193BC-F1FA-4805-975A-B72D26FB0C4E}" type="sibTrans" cxnId="{5385AC44-B856-4211-8935-E11928DF2F84}">
      <dgm:prSet/>
      <dgm:spPr/>
      <dgm:t>
        <a:bodyPr/>
        <a:lstStyle/>
        <a:p>
          <a:endParaRPr lang="ru-RU"/>
        </a:p>
      </dgm:t>
    </dgm:pt>
    <dgm:pt modelId="{BE77FC27-D9A9-4E35-863C-2512E13A60B2}">
      <dgm:prSet/>
      <dgm:spPr/>
      <dgm:t>
        <a:bodyPr/>
        <a:lstStyle/>
        <a:p>
          <a:pPr rtl="0"/>
          <a:r>
            <a:rPr lang="ru-RU" b="1" dirty="0" smtClean="0"/>
            <a:t>Самообразование.</a:t>
          </a:r>
          <a:endParaRPr lang="ru-RU" b="1" dirty="0"/>
        </a:p>
      </dgm:t>
    </dgm:pt>
    <dgm:pt modelId="{01CFE94D-7F07-44AF-BE0A-9B9E2EB673BD}" type="parTrans" cxnId="{CE9CEADA-2F66-4ED9-8BEF-5DE131722F49}">
      <dgm:prSet/>
      <dgm:spPr/>
      <dgm:t>
        <a:bodyPr/>
        <a:lstStyle/>
        <a:p>
          <a:endParaRPr lang="ru-RU"/>
        </a:p>
      </dgm:t>
    </dgm:pt>
    <dgm:pt modelId="{5744077A-75A4-4145-92FE-BC77364DFC54}" type="sibTrans" cxnId="{CE9CEADA-2F66-4ED9-8BEF-5DE131722F49}">
      <dgm:prSet/>
      <dgm:spPr/>
      <dgm:t>
        <a:bodyPr/>
        <a:lstStyle/>
        <a:p>
          <a:endParaRPr lang="ru-RU"/>
        </a:p>
      </dgm:t>
    </dgm:pt>
    <dgm:pt modelId="{F9B70117-658D-4E83-AEC8-C39765A9BFF3}" type="pres">
      <dgm:prSet presAssocID="{2FC59914-5C28-4B2C-8641-ABC9AF1D75F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5672EAA-0C1D-41E7-8B84-246CA399AC1A}" type="pres">
      <dgm:prSet presAssocID="{2FC59914-5C28-4B2C-8641-ABC9AF1D75F6}" presName="pyramid" presStyleLbl="node1" presStyleIdx="0" presStyleCnt="1" custLinFactNeighborX="681" custLinFactNeighborY="1508"/>
      <dgm:spPr/>
    </dgm:pt>
    <dgm:pt modelId="{C6B6690D-B886-42DF-8EEF-BB7108569D95}" type="pres">
      <dgm:prSet presAssocID="{2FC59914-5C28-4B2C-8641-ABC9AF1D75F6}" presName="theList" presStyleCnt="0"/>
      <dgm:spPr/>
    </dgm:pt>
    <dgm:pt modelId="{56AF82C0-4896-4D88-86E3-C9515BE20E60}" type="pres">
      <dgm:prSet presAssocID="{0AFBE8D2-8CE6-4C60-9363-6382E1F271D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7AB596-C0C6-40C2-974F-D2481B599383}" type="pres">
      <dgm:prSet presAssocID="{0AFBE8D2-8CE6-4C60-9363-6382E1F271D8}" presName="aSpace" presStyleCnt="0"/>
      <dgm:spPr/>
    </dgm:pt>
    <dgm:pt modelId="{2F309BBF-5377-4356-AE5E-87AED010C994}" type="pres">
      <dgm:prSet presAssocID="{FEE63094-9EA9-4FD4-AC3B-9173E7C1EC85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DDE4D-A61E-4C49-9956-B53D387DE871}" type="pres">
      <dgm:prSet presAssocID="{FEE63094-9EA9-4FD4-AC3B-9173E7C1EC85}" presName="aSpace" presStyleCnt="0"/>
      <dgm:spPr/>
    </dgm:pt>
    <dgm:pt modelId="{0D0CA062-D132-4E5E-82C2-CD3A29340B7C}" type="pres">
      <dgm:prSet presAssocID="{2AB8B85E-6BE6-4EE3-844B-AB903CADA3B5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84D4A-BD7B-488A-A139-3A4E1BF50054}" type="pres">
      <dgm:prSet presAssocID="{2AB8B85E-6BE6-4EE3-844B-AB903CADA3B5}" presName="aSpace" presStyleCnt="0"/>
      <dgm:spPr/>
    </dgm:pt>
    <dgm:pt modelId="{405DE05D-71C4-495F-83EF-49DA7C3ABBB9}" type="pres">
      <dgm:prSet presAssocID="{BE77FC27-D9A9-4E35-863C-2512E13A60B2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3F3EE6-0C29-4E14-91F7-B970CC75905C}" type="pres">
      <dgm:prSet presAssocID="{BE77FC27-D9A9-4E35-863C-2512E13A60B2}" presName="aSpace" presStyleCnt="0"/>
      <dgm:spPr/>
    </dgm:pt>
  </dgm:ptLst>
  <dgm:cxnLst>
    <dgm:cxn modelId="{3E5D525F-4034-4972-9F59-11AE79E3C033}" srcId="{2FC59914-5C28-4B2C-8641-ABC9AF1D75F6}" destId="{FEE63094-9EA9-4FD4-AC3B-9173E7C1EC85}" srcOrd="1" destOrd="0" parTransId="{C804A0A2-A42E-4145-A268-3AE1C41E4168}" sibTransId="{6C60E8B7-B3DD-489B-98C0-C9B4C09E1B5E}"/>
    <dgm:cxn modelId="{91C9CF7F-4F3B-4262-A274-18943C20EA40}" type="presOf" srcId="{BE77FC27-D9A9-4E35-863C-2512E13A60B2}" destId="{405DE05D-71C4-495F-83EF-49DA7C3ABBB9}" srcOrd="0" destOrd="0" presId="urn:microsoft.com/office/officeart/2005/8/layout/pyramid2"/>
    <dgm:cxn modelId="{EFBB650B-9FB5-4DD5-B463-25E5C2499FEB}" type="presOf" srcId="{0AFBE8D2-8CE6-4C60-9363-6382E1F271D8}" destId="{56AF82C0-4896-4D88-86E3-C9515BE20E60}" srcOrd="0" destOrd="0" presId="urn:microsoft.com/office/officeart/2005/8/layout/pyramid2"/>
    <dgm:cxn modelId="{2F0883D1-4F92-440D-A192-913336745F59}" type="presOf" srcId="{FEE63094-9EA9-4FD4-AC3B-9173E7C1EC85}" destId="{2F309BBF-5377-4356-AE5E-87AED010C994}" srcOrd="0" destOrd="0" presId="urn:microsoft.com/office/officeart/2005/8/layout/pyramid2"/>
    <dgm:cxn modelId="{5CFFBF87-7D51-462E-9E18-98994EE06778}" type="presOf" srcId="{2FC59914-5C28-4B2C-8641-ABC9AF1D75F6}" destId="{F9B70117-658D-4E83-AEC8-C39765A9BFF3}" srcOrd="0" destOrd="0" presId="urn:microsoft.com/office/officeart/2005/8/layout/pyramid2"/>
    <dgm:cxn modelId="{D7CA4AF5-1E54-402A-9F80-E2BDC406ADB0}" srcId="{2FC59914-5C28-4B2C-8641-ABC9AF1D75F6}" destId="{0AFBE8D2-8CE6-4C60-9363-6382E1F271D8}" srcOrd="0" destOrd="0" parTransId="{F1BCB5C0-7739-4B7F-B368-4D4B1446066D}" sibTransId="{75AE5524-D392-4D4F-BD20-3D3D6FAC0132}"/>
    <dgm:cxn modelId="{CE9CEADA-2F66-4ED9-8BEF-5DE131722F49}" srcId="{2FC59914-5C28-4B2C-8641-ABC9AF1D75F6}" destId="{BE77FC27-D9A9-4E35-863C-2512E13A60B2}" srcOrd="3" destOrd="0" parTransId="{01CFE94D-7F07-44AF-BE0A-9B9E2EB673BD}" sibTransId="{5744077A-75A4-4145-92FE-BC77364DFC54}"/>
    <dgm:cxn modelId="{5385AC44-B856-4211-8935-E11928DF2F84}" srcId="{2FC59914-5C28-4B2C-8641-ABC9AF1D75F6}" destId="{2AB8B85E-6BE6-4EE3-844B-AB903CADA3B5}" srcOrd="2" destOrd="0" parTransId="{301382CB-D1DC-40FB-8DD9-6AB73AF41C1D}" sibTransId="{9B3193BC-F1FA-4805-975A-B72D26FB0C4E}"/>
    <dgm:cxn modelId="{FFAF2C4E-C4EE-4F20-A3E5-E0B8A433094D}" type="presOf" srcId="{2AB8B85E-6BE6-4EE3-844B-AB903CADA3B5}" destId="{0D0CA062-D132-4E5E-82C2-CD3A29340B7C}" srcOrd="0" destOrd="0" presId="urn:microsoft.com/office/officeart/2005/8/layout/pyramid2"/>
    <dgm:cxn modelId="{63D3874A-5F18-43AE-9217-AF7C85E9FD23}" type="presParOf" srcId="{F9B70117-658D-4E83-AEC8-C39765A9BFF3}" destId="{45672EAA-0C1D-41E7-8B84-246CA399AC1A}" srcOrd="0" destOrd="0" presId="urn:microsoft.com/office/officeart/2005/8/layout/pyramid2"/>
    <dgm:cxn modelId="{D28E11DA-7B7A-493A-A89E-646A0A72EFD2}" type="presParOf" srcId="{F9B70117-658D-4E83-AEC8-C39765A9BFF3}" destId="{C6B6690D-B886-42DF-8EEF-BB7108569D95}" srcOrd="1" destOrd="0" presId="urn:microsoft.com/office/officeart/2005/8/layout/pyramid2"/>
    <dgm:cxn modelId="{98B58626-168C-4F01-BEC1-D2EA989DC37C}" type="presParOf" srcId="{C6B6690D-B886-42DF-8EEF-BB7108569D95}" destId="{56AF82C0-4896-4D88-86E3-C9515BE20E60}" srcOrd="0" destOrd="0" presId="urn:microsoft.com/office/officeart/2005/8/layout/pyramid2"/>
    <dgm:cxn modelId="{EC556125-6E5A-4FF7-A6CE-2A97E5463E74}" type="presParOf" srcId="{C6B6690D-B886-42DF-8EEF-BB7108569D95}" destId="{3E7AB596-C0C6-40C2-974F-D2481B599383}" srcOrd="1" destOrd="0" presId="urn:microsoft.com/office/officeart/2005/8/layout/pyramid2"/>
    <dgm:cxn modelId="{F22D462E-A450-4D6A-932D-4D15829B1CC5}" type="presParOf" srcId="{C6B6690D-B886-42DF-8EEF-BB7108569D95}" destId="{2F309BBF-5377-4356-AE5E-87AED010C994}" srcOrd="2" destOrd="0" presId="urn:microsoft.com/office/officeart/2005/8/layout/pyramid2"/>
    <dgm:cxn modelId="{5D7824CA-F850-4DDB-83D7-9C36E09C8890}" type="presParOf" srcId="{C6B6690D-B886-42DF-8EEF-BB7108569D95}" destId="{0BCDDE4D-A61E-4C49-9956-B53D387DE871}" srcOrd="3" destOrd="0" presId="urn:microsoft.com/office/officeart/2005/8/layout/pyramid2"/>
    <dgm:cxn modelId="{693BFFFE-7CEB-436A-AF52-1D36B0923050}" type="presParOf" srcId="{C6B6690D-B886-42DF-8EEF-BB7108569D95}" destId="{0D0CA062-D132-4E5E-82C2-CD3A29340B7C}" srcOrd="4" destOrd="0" presId="urn:microsoft.com/office/officeart/2005/8/layout/pyramid2"/>
    <dgm:cxn modelId="{4D96AC2C-9545-4117-BF0A-DFD088F878E8}" type="presParOf" srcId="{C6B6690D-B886-42DF-8EEF-BB7108569D95}" destId="{E7984D4A-BD7B-488A-A139-3A4E1BF50054}" srcOrd="5" destOrd="0" presId="urn:microsoft.com/office/officeart/2005/8/layout/pyramid2"/>
    <dgm:cxn modelId="{6A9F897A-23BE-417B-913E-3BE93659DA70}" type="presParOf" srcId="{C6B6690D-B886-42DF-8EEF-BB7108569D95}" destId="{405DE05D-71C4-495F-83EF-49DA7C3ABBB9}" srcOrd="6" destOrd="0" presId="urn:microsoft.com/office/officeart/2005/8/layout/pyramid2"/>
    <dgm:cxn modelId="{0728076D-D363-4AE7-B291-C3E3F10D154E}" type="presParOf" srcId="{C6B6690D-B886-42DF-8EEF-BB7108569D95}" destId="{CD3F3EE6-0C29-4E14-91F7-B970CC75905C}" srcOrd="7" destOrd="0" presId="urn:microsoft.com/office/officeart/2005/8/layout/pyramid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1229FF-DE3C-4521-9888-E458C34501B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F2C2FA-E792-4F8A-A117-EC2DCA6DAB24}">
      <dgm:prSet/>
      <dgm:spPr/>
      <dgm:t>
        <a:bodyPr/>
        <a:lstStyle/>
        <a:p>
          <a:pPr rtl="0"/>
          <a:r>
            <a:rPr lang="ru-RU" b="1" dirty="0" smtClean="0"/>
            <a:t>Повышение престижа учительской профессии</a:t>
          </a:r>
          <a:endParaRPr lang="ru-RU" dirty="0"/>
        </a:p>
      </dgm:t>
    </dgm:pt>
    <dgm:pt modelId="{0C82952B-909D-4CDC-84E0-DFD9089E0A2E}" type="parTrans" cxnId="{031EE166-0EB6-4A77-8AC3-037CE1208938}">
      <dgm:prSet/>
      <dgm:spPr/>
      <dgm:t>
        <a:bodyPr/>
        <a:lstStyle/>
        <a:p>
          <a:endParaRPr lang="ru-RU"/>
        </a:p>
      </dgm:t>
    </dgm:pt>
    <dgm:pt modelId="{F5CCB1E5-BD6A-4AFF-82C6-0A26D0D1DB57}" type="sibTrans" cxnId="{031EE166-0EB6-4A77-8AC3-037CE1208938}">
      <dgm:prSet/>
      <dgm:spPr/>
      <dgm:t>
        <a:bodyPr/>
        <a:lstStyle/>
        <a:p>
          <a:endParaRPr lang="ru-RU"/>
        </a:p>
      </dgm:t>
    </dgm:pt>
    <dgm:pt modelId="{003F2236-D5B1-4CDA-B247-83CFD1E38FBC}">
      <dgm:prSet/>
      <dgm:spPr/>
      <dgm:t>
        <a:bodyPr/>
        <a:lstStyle/>
        <a:p>
          <a:pPr rtl="0"/>
          <a:r>
            <a:rPr lang="ru-RU" b="1" dirty="0" smtClean="0"/>
            <a:t>Материально-техническое оснащение школ</a:t>
          </a:r>
          <a:endParaRPr lang="ru-RU" dirty="0"/>
        </a:p>
      </dgm:t>
    </dgm:pt>
    <dgm:pt modelId="{F72E820E-FCD4-4E66-A13E-0C54DA481CF9}" type="parTrans" cxnId="{22377BB1-842D-4624-BE63-169E2D568C75}">
      <dgm:prSet/>
      <dgm:spPr/>
      <dgm:t>
        <a:bodyPr/>
        <a:lstStyle/>
        <a:p>
          <a:endParaRPr lang="ru-RU"/>
        </a:p>
      </dgm:t>
    </dgm:pt>
    <dgm:pt modelId="{3ED2BE7C-68DF-497B-8D33-440410075A4C}" type="sibTrans" cxnId="{22377BB1-842D-4624-BE63-169E2D568C75}">
      <dgm:prSet/>
      <dgm:spPr/>
      <dgm:t>
        <a:bodyPr/>
        <a:lstStyle/>
        <a:p>
          <a:endParaRPr lang="ru-RU"/>
        </a:p>
      </dgm:t>
    </dgm:pt>
    <dgm:pt modelId="{842FADF1-E424-42A8-B941-76F2D513DBA1}">
      <dgm:prSet/>
      <dgm:spPr/>
      <dgm:t>
        <a:bodyPr/>
        <a:lstStyle/>
        <a:p>
          <a:pPr rtl="0"/>
          <a:r>
            <a:rPr lang="ru-RU" b="1" dirty="0" smtClean="0"/>
            <a:t>Повышение качества высшего  образования(ЕГЭ после вуза)</a:t>
          </a:r>
          <a:endParaRPr lang="ru-RU" dirty="0"/>
        </a:p>
      </dgm:t>
    </dgm:pt>
    <dgm:pt modelId="{8E8C0B05-52AE-4441-9FB2-F4E74A5F847C}" type="parTrans" cxnId="{6066C143-228A-455D-A2DD-28D183F5C6D0}">
      <dgm:prSet/>
      <dgm:spPr/>
      <dgm:t>
        <a:bodyPr/>
        <a:lstStyle/>
        <a:p>
          <a:endParaRPr lang="ru-RU"/>
        </a:p>
      </dgm:t>
    </dgm:pt>
    <dgm:pt modelId="{CA2EDDF6-F081-4116-8D33-8125CA1667B9}" type="sibTrans" cxnId="{6066C143-228A-455D-A2DD-28D183F5C6D0}">
      <dgm:prSet/>
      <dgm:spPr/>
      <dgm:t>
        <a:bodyPr/>
        <a:lstStyle/>
        <a:p>
          <a:endParaRPr lang="ru-RU"/>
        </a:p>
      </dgm:t>
    </dgm:pt>
    <dgm:pt modelId="{578A7AC5-0447-4023-AD77-BB74BFABAB9F}">
      <dgm:prSet/>
      <dgm:spPr/>
      <dgm:t>
        <a:bodyPr/>
        <a:lstStyle/>
        <a:p>
          <a:pPr rtl="0"/>
          <a:r>
            <a:rPr lang="ru-RU" b="1" dirty="0" smtClean="0"/>
            <a:t>Отразить в аттестате истинное состояние знаний учащегося</a:t>
          </a:r>
          <a:endParaRPr lang="ru-RU" dirty="0"/>
        </a:p>
      </dgm:t>
    </dgm:pt>
    <dgm:pt modelId="{8EC9BABA-0256-4CC6-9149-1B11D8059BC4}" type="parTrans" cxnId="{BB845376-5843-4D6B-9D82-69707236B994}">
      <dgm:prSet/>
      <dgm:spPr/>
      <dgm:t>
        <a:bodyPr/>
        <a:lstStyle/>
        <a:p>
          <a:endParaRPr lang="ru-RU"/>
        </a:p>
      </dgm:t>
    </dgm:pt>
    <dgm:pt modelId="{A3C2EA26-B9CD-4C61-9B3F-0271C875447A}" type="sibTrans" cxnId="{BB845376-5843-4D6B-9D82-69707236B994}">
      <dgm:prSet/>
      <dgm:spPr/>
      <dgm:t>
        <a:bodyPr/>
        <a:lstStyle/>
        <a:p>
          <a:endParaRPr lang="ru-RU"/>
        </a:p>
      </dgm:t>
    </dgm:pt>
    <dgm:pt modelId="{813670CB-359D-4EAA-9966-2EBE5EF3AD18}">
      <dgm:prSet/>
      <dgm:spPr/>
      <dgm:t>
        <a:bodyPr/>
        <a:lstStyle/>
        <a:p>
          <a:pPr rtl="0"/>
          <a:r>
            <a:rPr lang="ru-RU" b="1" dirty="0" smtClean="0"/>
            <a:t>Средний балл аттестата</a:t>
          </a:r>
          <a:endParaRPr lang="ru-RU" b="1" dirty="0"/>
        </a:p>
      </dgm:t>
    </dgm:pt>
    <dgm:pt modelId="{29E4B82E-3C9F-46AD-9CAB-ABE5C7C77F99}" type="parTrans" cxnId="{5788A301-1F5C-415B-9EE7-464884A71352}">
      <dgm:prSet/>
      <dgm:spPr/>
      <dgm:t>
        <a:bodyPr/>
        <a:lstStyle/>
        <a:p>
          <a:endParaRPr lang="ru-RU"/>
        </a:p>
      </dgm:t>
    </dgm:pt>
    <dgm:pt modelId="{14DFE928-DB77-4B0D-B07D-9609619B23A7}" type="sibTrans" cxnId="{5788A301-1F5C-415B-9EE7-464884A71352}">
      <dgm:prSet/>
      <dgm:spPr/>
      <dgm:t>
        <a:bodyPr/>
        <a:lstStyle/>
        <a:p>
          <a:endParaRPr lang="ru-RU"/>
        </a:p>
      </dgm:t>
    </dgm:pt>
    <dgm:pt modelId="{4AA69466-325B-47E7-AFF0-435E9967616E}" type="pres">
      <dgm:prSet presAssocID="{5D1229FF-DE3C-4521-9888-E458C34501B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8126F28-0EA2-49F7-8A30-2ECA209984C7}" type="pres">
      <dgm:prSet presAssocID="{5D1229FF-DE3C-4521-9888-E458C34501B6}" presName="pyramid" presStyleLbl="node1" presStyleIdx="0" presStyleCnt="1"/>
      <dgm:spPr/>
    </dgm:pt>
    <dgm:pt modelId="{CAE694A5-E078-4E59-A32A-46D0A349642B}" type="pres">
      <dgm:prSet presAssocID="{5D1229FF-DE3C-4521-9888-E458C34501B6}" presName="theList" presStyleCnt="0"/>
      <dgm:spPr/>
    </dgm:pt>
    <dgm:pt modelId="{002C5B61-87D9-4918-9634-13E68F3A04B1}" type="pres">
      <dgm:prSet presAssocID="{8AF2C2FA-E792-4F8A-A117-EC2DCA6DAB24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2FBD9-E21E-44CA-A7AF-B729EE6BD06D}" type="pres">
      <dgm:prSet presAssocID="{8AF2C2FA-E792-4F8A-A117-EC2DCA6DAB24}" presName="aSpace" presStyleCnt="0"/>
      <dgm:spPr/>
    </dgm:pt>
    <dgm:pt modelId="{3B2D9B3A-A2B1-46B0-BAFA-915D4A8FC3B1}" type="pres">
      <dgm:prSet presAssocID="{003F2236-D5B1-4CDA-B247-83CFD1E38FBC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F5950-5E35-4BF3-8043-7CBAE42D03EA}" type="pres">
      <dgm:prSet presAssocID="{003F2236-D5B1-4CDA-B247-83CFD1E38FBC}" presName="aSpace" presStyleCnt="0"/>
      <dgm:spPr/>
    </dgm:pt>
    <dgm:pt modelId="{31A885D1-2901-4AA7-B03E-A9581A13C0E9}" type="pres">
      <dgm:prSet presAssocID="{842FADF1-E424-42A8-B941-76F2D513DBA1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C056FD-57DD-415E-AE9A-F7594FA87205}" type="pres">
      <dgm:prSet presAssocID="{842FADF1-E424-42A8-B941-76F2D513DBA1}" presName="aSpace" presStyleCnt="0"/>
      <dgm:spPr/>
    </dgm:pt>
    <dgm:pt modelId="{3EECC072-D627-40A2-AF27-A4A6800FD35B}" type="pres">
      <dgm:prSet presAssocID="{578A7AC5-0447-4023-AD77-BB74BFABAB9F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558E9-9DB5-480F-A3A3-C6057706B6B1}" type="pres">
      <dgm:prSet presAssocID="{578A7AC5-0447-4023-AD77-BB74BFABAB9F}" presName="aSpace" presStyleCnt="0"/>
      <dgm:spPr/>
    </dgm:pt>
    <dgm:pt modelId="{F83A880C-A069-4606-8A12-6FF2507352FB}" type="pres">
      <dgm:prSet presAssocID="{813670CB-359D-4EAA-9966-2EBE5EF3AD18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3B309-08BE-4E88-91C0-457D51DD329B}" type="pres">
      <dgm:prSet presAssocID="{813670CB-359D-4EAA-9966-2EBE5EF3AD18}" presName="aSpace" presStyleCnt="0"/>
      <dgm:spPr/>
    </dgm:pt>
  </dgm:ptLst>
  <dgm:cxnLst>
    <dgm:cxn modelId="{031EE166-0EB6-4A77-8AC3-037CE1208938}" srcId="{5D1229FF-DE3C-4521-9888-E458C34501B6}" destId="{8AF2C2FA-E792-4F8A-A117-EC2DCA6DAB24}" srcOrd="0" destOrd="0" parTransId="{0C82952B-909D-4CDC-84E0-DFD9089E0A2E}" sibTransId="{F5CCB1E5-BD6A-4AFF-82C6-0A26D0D1DB57}"/>
    <dgm:cxn modelId="{420F9F5B-CD3F-4B12-86CE-AE256AB6537D}" type="presOf" srcId="{842FADF1-E424-42A8-B941-76F2D513DBA1}" destId="{31A885D1-2901-4AA7-B03E-A9581A13C0E9}" srcOrd="0" destOrd="0" presId="urn:microsoft.com/office/officeart/2005/8/layout/pyramid2"/>
    <dgm:cxn modelId="{EB5FC423-4953-4913-98F5-BD29BD836DE3}" type="presOf" srcId="{003F2236-D5B1-4CDA-B247-83CFD1E38FBC}" destId="{3B2D9B3A-A2B1-46B0-BAFA-915D4A8FC3B1}" srcOrd="0" destOrd="0" presId="urn:microsoft.com/office/officeart/2005/8/layout/pyramid2"/>
    <dgm:cxn modelId="{BB845376-5843-4D6B-9D82-69707236B994}" srcId="{5D1229FF-DE3C-4521-9888-E458C34501B6}" destId="{578A7AC5-0447-4023-AD77-BB74BFABAB9F}" srcOrd="3" destOrd="0" parTransId="{8EC9BABA-0256-4CC6-9149-1B11D8059BC4}" sibTransId="{A3C2EA26-B9CD-4C61-9B3F-0271C875447A}"/>
    <dgm:cxn modelId="{22377BB1-842D-4624-BE63-169E2D568C75}" srcId="{5D1229FF-DE3C-4521-9888-E458C34501B6}" destId="{003F2236-D5B1-4CDA-B247-83CFD1E38FBC}" srcOrd="1" destOrd="0" parTransId="{F72E820E-FCD4-4E66-A13E-0C54DA481CF9}" sibTransId="{3ED2BE7C-68DF-497B-8D33-440410075A4C}"/>
    <dgm:cxn modelId="{939FDDAF-5E09-43EB-96FB-189C270F296C}" type="presOf" srcId="{5D1229FF-DE3C-4521-9888-E458C34501B6}" destId="{4AA69466-325B-47E7-AFF0-435E9967616E}" srcOrd="0" destOrd="0" presId="urn:microsoft.com/office/officeart/2005/8/layout/pyramid2"/>
    <dgm:cxn modelId="{5C9DA78F-83FD-4181-9390-10E8FBB67FD8}" type="presOf" srcId="{8AF2C2FA-E792-4F8A-A117-EC2DCA6DAB24}" destId="{002C5B61-87D9-4918-9634-13E68F3A04B1}" srcOrd="0" destOrd="0" presId="urn:microsoft.com/office/officeart/2005/8/layout/pyramid2"/>
    <dgm:cxn modelId="{5788A301-1F5C-415B-9EE7-464884A71352}" srcId="{5D1229FF-DE3C-4521-9888-E458C34501B6}" destId="{813670CB-359D-4EAA-9966-2EBE5EF3AD18}" srcOrd="4" destOrd="0" parTransId="{29E4B82E-3C9F-46AD-9CAB-ABE5C7C77F99}" sibTransId="{14DFE928-DB77-4B0D-B07D-9609619B23A7}"/>
    <dgm:cxn modelId="{6066C143-228A-455D-A2DD-28D183F5C6D0}" srcId="{5D1229FF-DE3C-4521-9888-E458C34501B6}" destId="{842FADF1-E424-42A8-B941-76F2D513DBA1}" srcOrd="2" destOrd="0" parTransId="{8E8C0B05-52AE-4441-9FB2-F4E74A5F847C}" sibTransId="{CA2EDDF6-F081-4116-8D33-8125CA1667B9}"/>
    <dgm:cxn modelId="{75BC86ED-1134-44A2-8088-53A5F8B630B9}" type="presOf" srcId="{813670CB-359D-4EAA-9966-2EBE5EF3AD18}" destId="{F83A880C-A069-4606-8A12-6FF2507352FB}" srcOrd="0" destOrd="0" presId="urn:microsoft.com/office/officeart/2005/8/layout/pyramid2"/>
    <dgm:cxn modelId="{C0E827AC-C762-416A-85FC-F924ED7476A9}" type="presOf" srcId="{578A7AC5-0447-4023-AD77-BB74BFABAB9F}" destId="{3EECC072-D627-40A2-AF27-A4A6800FD35B}" srcOrd="0" destOrd="0" presId="urn:microsoft.com/office/officeart/2005/8/layout/pyramid2"/>
    <dgm:cxn modelId="{822FFF7F-994E-4F42-96B4-F94DC1E95FAC}" type="presParOf" srcId="{4AA69466-325B-47E7-AFF0-435E9967616E}" destId="{58126F28-0EA2-49F7-8A30-2ECA209984C7}" srcOrd="0" destOrd="0" presId="urn:microsoft.com/office/officeart/2005/8/layout/pyramid2"/>
    <dgm:cxn modelId="{E8CDDE47-F295-487A-A1BE-CD47B91F942A}" type="presParOf" srcId="{4AA69466-325B-47E7-AFF0-435E9967616E}" destId="{CAE694A5-E078-4E59-A32A-46D0A349642B}" srcOrd="1" destOrd="0" presId="urn:microsoft.com/office/officeart/2005/8/layout/pyramid2"/>
    <dgm:cxn modelId="{61C7A68A-7B2B-4BD2-A4F8-405100DDF9A1}" type="presParOf" srcId="{CAE694A5-E078-4E59-A32A-46D0A349642B}" destId="{002C5B61-87D9-4918-9634-13E68F3A04B1}" srcOrd="0" destOrd="0" presId="urn:microsoft.com/office/officeart/2005/8/layout/pyramid2"/>
    <dgm:cxn modelId="{076D5039-5837-4165-A7DC-ECFFDFD573B9}" type="presParOf" srcId="{CAE694A5-E078-4E59-A32A-46D0A349642B}" destId="{F2B2FBD9-E21E-44CA-A7AF-B729EE6BD06D}" srcOrd="1" destOrd="0" presId="urn:microsoft.com/office/officeart/2005/8/layout/pyramid2"/>
    <dgm:cxn modelId="{DBABFB83-F51B-41DF-9AB0-E69286A65BA4}" type="presParOf" srcId="{CAE694A5-E078-4E59-A32A-46D0A349642B}" destId="{3B2D9B3A-A2B1-46B0-BAFA-915D4A8FC3B1}" srcOrd="2" destOrd="0" presId="urn:microsoft.com/office/officeart/2005/8/layout/pyramid2"/>
    <dgm:cxn modelId="{C5CFD4B8-BF67-4B4E-B488-9AA755FB1B92}" type="presParOf" srcId="{CAE694A5-E078-4E59-A32A-46D0A349642B}" destId="{C1AF5950-5E35-4BF3-8043-7CBAE42D03EA}" srcOrd="3" destOrd="0" presId="urn:microsoft.com/office/officeart/2005/8/layout/pyramid2"/>
    <dgm:cxn modelId="{FBECBB8A-2A37-43B0-90D6-30F723EE767D}" type="presParOf" srcId="{CAE694A5-E078-4E59-A32A-46D0A349642B}" destId="{31A885D1-2901-4AA7-B03E-A9581A13C0E9}" srcOrd="4" destOrd="0" presId="urn:microsoft.com/office/officeart/2005/8/layout/pyramid2"/>
    <dgm:cxn modelId="{6709D2DA-398C-48E2-AD5F-A445326D1CD3}" type="presParOf" srcId="{CAE694A5-E078-4E59-A32A-46D0A349642B}" destId="{F0C056FD-57DD-415E-AE9A-F7594FA87205}" srcOrd="5" destOrd="0" presId="urn:microsoft.com/office/officeart/2005/8/layout/pyramid2"/>
    <dgm:cxn modelId="{83B7EBF8-1114-4963-8855-782021754472}" type="presParOf" srcId="{CAE694A5-E078-4E59-A32A-46D0A349642B}" destId="{3EECC072-D627-40A2-AF27-A4A6800FD35B}" srcOrd="6" destOrd="0" presId="urn:microsoft.com/office/officeart/2005/8/layout/pyramid2"/>
    <dgm:cxn modelId="{9A85C249-23A8-40E8-BCA2-03A51209F399}" type="presParOf" srcId="{CAE694A5-E078-4E59-A32A-46D0A349642B}" destId="{E14558E9-9DB5-480F-A3A3-C6057706B6B1}" srcOrd="7" destOrd="0" presId="urn:microsoft.com/office/officeart/2005/8/layout/pyramid2"/>
    <dgm:cxn modelId="{13E4D475-35F5-48D0-86CD-E8005037933A}" type="presParOf" srcId="{CAE694A5-E078-4E59-A32A-46D0A349642B}" destId="{F83A880C-A069-4606-8A12-6FF2507352FB}" srcOrd="8" destOrd="0" presId="urn:microsoft.com/office/officeart/2005/8/layout/pyramid2"/>
    <dgm:cxn modelId="{DB6E089B-FA2E-465E-87AD-D1CEF445F44B}" type="presParOf" srcId="{CAE694A5-E078-4E59-A32A-46D0A349642B}" destId="{C813B309-08BE-4E88-91C0-457D51DD329B}" srcOrd="9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7B518-9D31-4604-9D68-929D7548A927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0AAA3-6D1C-4595-B70F-A3A3E530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0AAA3-6D1C-4595-B70F-A3A3E530C43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2BC4C0-E36B-4B40-99B8-03EE6FAF2134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19A940-878C-40EF-A0CF-6DA351FBDD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7;&#1090;&#1072;&#1088;&#1099;&#1081;%20&#1076;&#1080;&#1089;&#1082;\&#1042;&#1048;&#1044;&#1045;&#1054;\&#1074;&#1080;&#1076;&#1077;&#1086;\&#1042;&#1080;&#1076;&#1077;&#1086;0003.3gp" TargetMode="Externa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71481"/>
            <a:ext cx="8458200" cy="550430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Салам Алейкум, уважаемые коллеги.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8" y="2714625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 rot="10800000" flipV="1">
            <a:off x="285720" y="5806801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Ни искусство, ни мудрость не могут быть достигнуты, если им не учиться.</a:t>
            </a:r>
            <a:r>
              <a:rPr lang="ru-RU" b="1" i="1" dirty="0" smtClean="0"/>
              <a:t> </a:t>
            </a:r>
          </a:p>
          <a:p>
            <a:r>
              <a:rPr lang="ru-RU" dirty="0" smtClean="0"/>
              <a:t>                                          (</a:t>
            </a:r>
            <a:r>
              <a:rPr lang="ru-RU" dirty="0" err="1" smtClean="0"/>
              <a:t>Демокрит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«ЗАВИСИМОСТЬ» ОТ МАТЕМАТИКИ </a:t>
            </a:r>
            <a:endParaRPr lang="ru-RU" sz="3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868680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Что делать учителю?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Что должно государство?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Древняя восточная мудрость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Blip>
                <a:blip r:embed="rId2"/>
              </a:buBlip>
            </a:pPr>
            <a:r>
              <a:rPr lang="ru-RU" dirty="0" smtClean="0"/>
              <a:t>Если ты даёшь человеку рыбу, то он будет сыт раз в год.</a:t>
            </a:r>
          </a:p>
          <a:p>
            <a:pPr>
              <a:buFontTx/>
              <a:buBlip>
                <a:blip r:embed="rId2"/>
              </a:buBlip>
            </a:pPr>
            <a:r>
              <a:rPr lang="ru-RU" dirty="0" smtClean="0"/>
              <a:t>Если ты научишь его ловить рыбу, то он будет сыт всю жизнь.</a:t>
            </a:r>
          </a:p>
          <a:p>
            <a:pPr>
              <a:buFontTx/>
              <a:buBlip>
                <a:blip r:embed="rId2"/>
              </a:buBlip>
            </a:pPr>
            <a:r>
              <a:rPr lang="ru-RU" dirty="0" smtClean="0"/>
              <a:t>Если ты планируешь будущее на один год, то сей зерно. </a:t>
            </a:r>
          </a:p>
          <a:p>
            <a:pPr>
              <a:buFontTx/>
              <a:buBlip>
                <a:blip r:embed="rId2"/>
              </a:buBlip>
            </a:pPr>
            <a:r>
              <a:rPr lang="ru-RU" dirty="0" smtClean="0"/>
              <a:t>Если ты строишь планы на 10 лет – сажай дерево. </a:t>
            </a:r>
          </a:p>
          <a:p>
            <a:pPr algn="ctr"/>
            <a:r>
              <a:rPr lang="ru-RU" dirty="0" smtClean="0"/>
              <a:t>Если ты рассчитываешь на 100 лет – обучай народ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dirty="0" err="1" smtClean="0">
                <a:solidFill>
                  <a:srgbClr val="7030A0"/>
                </a:solidFill>
              </a:rPr>
              <a:t>Автор:Учитель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химии 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МКОУ «</a:t>
            </a:r>
            <a:r>
              <a:rPr lang="ru-RU" dirty="0" err="1" smtClean="0">
                <a:solidFill>
                  <a:srgbClr val="7030A0"/>
                </a:solidFill>
              </a:rPr>
              <a:t>Межгюльская</a:t>
            </a:r>
            <a:r>
              <a:rPr lang="ru-RU" dirty="0" smtClean="0">
                <a:solidFill>
                  <a:srgbClr val="7030A0"/>
                </a:solidFill>
              </a:rPr>
              <a:t> СОШ» 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7030A0"/>
                </a:solidFill>
              </a:rPr>
              <a:t>Хидиров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Анвер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Джавадович</a:t>
            </a: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Хив-2013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Фото03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571612"/>
            <a:ext cx="2071702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dirty="0" smtClean="0"/>
              <a:t>Основные проблемы.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Место химии в учебном плане.</a:t>
            </a:r>
          </a:p>
          <a:p>
            <a:r>
              <a:rPr lang="ru-RU" dirty="0" smtClean="0"/>
              <a:t>«Нужность» химии для поступления в вузы.</a:t>
            </a:r>
          </a:p>
          <a:p>
            <a:r>
              <a:rPr lang="ru-RU" dirty="0" smtClean="0"/>
              <a:t>Уровень подготовки </a:t>
            </a:r>
          </a:p>
          <a:p>
            <a:pPr>
              <a:buNone/>
            </a:pPr>
            <a:r>
              <a:rPr lang="ru-RU" dirty="0" smtClean="0"/>
              <a:t>учителей.</a:t>
            </a:r>
          </a:p>
          <a:p>
            <a:r>
              <a:rPr lang="ru-RU" dirty="0" smtClean="0"/>
              <a:t>Предметные линии.</a:t>
            </a:r>
          </a:p>
          <a:p>
            <a:r>
              <a:rPr lang="ru-RU" dirty="0" smtClean="0"/>
              <a:t>Материально-техническая база.</a:t>
            </a:r>
          </a:p>
          <a:p>
            <a:r>
              <a:rPr lang="ru-RU" dirty="0" smtClean="0"/>
              <a:t>«Зависимость»  химии от математики.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bg2"/>
                </a:solidFill>
              </a:rPr>
              <a:t> </a:t>
            </a:r>
            <a:r>
              <a:rPr lang="ru-RU" i="1" dirty="0" smtClean="0">
                <a:solidFill>
                  <a:srgbClr val="FFC000"/>
                </a:solidFill>
              </a:rPr>
              <a:t>Величайшая цель образования – не знания,      а умения. </a:t>
            </a:r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714624"/>
            <a:ext cx="2143140" cy="164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Место химии в учебном плане школы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7"/>
            <a:ext cx="8229600" cy="4386590"/>
          </a:xfrm>
        </p:spPr>
        <p:txBody>
          <a:bodyPr/>
          <a:lstStyle/>
          <a:p>
            <a:r>
              <a:rPr lang="ru-RU" dirty="0" smtClean="0"/>
              <a:t>Количество часов в учебном плане.</a:t>
            </a:r>
          </a:p>
          <a:p>
            <a:r>
              <a:rPr lang="ru-RU" dirty="0" smtClean="0"/>
              <a:t>Отношение руководителей школ к химии.</a:t>
            </a:r>
          </a:p>
          <a:p>
            <a:r>
              <a:rPr lang="ru-RU" dirty="0" smtClean="0"/>
              <a:t>Отсутствие профильного обучения.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286256"/>
            <a:ext cx="257176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828800" y="5857892"/>
            <a:ext cx="4648200" cy="64294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i="1" dirty="0"/>
              <a:t>В каждом человеке есть солнце. </a:t>
            </a:r>
          </a:p>
          <a:p>
            <a:r>
              <a:rPr lang="ru-RU" i="1" dirty="0"/>
              <a:t>Только дайте ему светить      </a:t>
            </a:r>
            <a:r>
              <a:rPr lang="ru-RU" dirty="0"/>
              <a:t>(Сократ</a:t>
            </a:r>
            <a:r>
              <a:rPr lang="ru-RU" dirty="0">
                <a:solidFill>
                  <a:srgbClr val="660033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Почему не учат химию?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Отсутствие спроса в обществе;</a:t>
            </a:r>
          </a:p>
          <a:p>
            <a:r>
              <a:rPr lang="ru-RU" dirty="0" smtClean="0"/>
              <a:t>Слабые знания по биологии;</a:t>
            </a:r>
          </a:p>
          <a:p>
            <a:r>
              <a:rPr lang="ru-RU" dirty="0" smtClean="0"/>
              <a:t>ЕГЭ.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Вы знаете, профессор, мне все время снится, что я стал профессором. Что делать, чтобы сны стали явью?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-Меньше спать.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50070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ru-RU" i="1" dirty="0" smtClean="0"/>
          </a:p>
          <a:p>
            <a:pPr>
              <a:buFontTx/>
              <a:buNone/>
            </a:pPr>
            <a:r>
              <a:rPr lang="ru-RU" i="1" dirty="0" smtClean="0"/>
              <a:t>Начинающему можно и нужно помочь учиться,   и все же научиться он может только сам. </a:t>
            </a:r>
            <a:r>
              <a:rPr lang="ru-RU" dirty="0" smtClean="0"/>
              <a:t>        </a:t>
            </a:r>
          </a:p>
          <a:p>
            <a:r>
              <a:rPr lang="ru-RU" dirty="0" smtClean="0"/>
              <a:t>                                                 (академик И.М.Франк)</a:t>
            </a:r>
            <a:r>
              <a:rPr lang="ru-RU" i="1" dirty="0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Уровень подготовки учителей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5800" dirty="0" smtClean="0"/>
              <a:t>Самообразование;</a:t>
            </a:r>
          </a:p>
          <a:p>
            <a:r>
              <a:rPr lang="ru-RU" sz="5800" dirty="0" smtClean="0"/>
              <a:t>Отсутствие навыков выполнения практических заданий;</a:t>
            </a:r>
          </a:p>
          <a:p>
            <a:r>
              <a:rPr lang="ru-RU" sz="5800" dirty="0" smtClean="0"/>
              <a:t>Владение компьютером, работа в интернете;</a:t>
            </a:r>
          </a:p>
          <a:p>
            <a:r>
              <a:rPr lang="ru-RU" sz="5800" dirty="0" smtClean="0"/>
              <a:t>Работа с одаренными детьми.</a:t>
            </a:r>
            <a:r>
              <a:rPr lang="ru-RU" sz="5800" i="1" dirty="0" smtClean="0"/>
              <a:t> </a:t>
            </a:r>
          </a:p>
          <a:p>
            <a:endParaRPr lang="ru-RU" i="1" dirty="0" smtClean="0"/>
          </a:p>
          <a:p>
            <a:pPr>
              <a:buNone/>
            </a:pPr>
            <a:endParaRPr lang="ru-RU" i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4500" b="1" i="1" dirty="0" smtClean="0">
                <a:solidFill>
                  <a:srgbClr val="7030A0"/>
                </a:solidFill>
              </a:rPr>
              <a:t>Учитель Петров был доставлен в больницу и после оказания помощи помещен в палату. </a:t>
            </a:r>
          </a:p>
          <a:p>
            <a:pPr>
              <a:buNone/>
            </a:pPr>
            <a:r>
              <a:rPr lang="ru-RU" sz="4500" b="1" i="1" dirty="0" smtClean="0">
                <a:solidFill>
                  <a:srgbClr val="7030A0"/>
                </a:solidFill>
              </a:rPr>
              <a:t> - Автомобильная катастрофа? - поинтересовался сосед. </a:t>
            </a:r>
          </a:p>
          <a:p>
            <a:pPr>
              <a:buNone/>
            </a:pPr>
            <a:r>
              <a:rPr lang="ru-RU" sz="4500" b="1" i="1" dirty="0" smtClean="0">
                <a:solidFill>
                  <a:srgbClr val="7030A0"/>
                </a:solidFill>
              </a:rPr>
              <a:t> - Нет, опечатка в учебнике по химии.</a:t>
            </a:r>
          </a:p>
          <a:p>
            <a:pPr>
              <a:buNone/>
            </a:pPr>
            <a:endParaRPr lang="ru-RU" sz="4500" i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4500" i="1" dirty="0" smtClean="0">
                <a:solidFill>
                  <a:srgbClr val="00B0F0"/>
                </a:solidFill>
              </a:rPr>
              <a:t>Недостаточно обладать мудростью, нужно уметь пользоваться ею.</a:t>
            </a:r>
            <a:r>
              <a:rPr lang="ru-RU" sz="4500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ru-RU" sz="4500" dirty="0" smtClean="0">
                <a:solidFill>
                  <a:srgbClr val="00B0F0"/>
                </a:solidFill>
              </a:rPr>
              <a:t>                                                                                               (Цицерон)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Предметные линии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Материально-техническая база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Видео0003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6429388" y="1500174"/>
            <a:ext cx="2500330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 для подражания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100% образовательных учреждений города Хасавюрта подключено к высокоскоростному Интернету; количество учащихся на 1 компьютер составляет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13,8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человека(в </a:t>
            </a:r>
            <a:r>
              <a:rPr lang="ru-RU" dirty="0" err="1" smtClean="0"/>
              <a:t>Межгюльской</a:t>
            </a:r>
            <a:r>
              <a:rPr lang="ru-RU" dirty="0" smtClean="0"/>
              <a:t> СОШ этот показатель около </a:t>
            </a:r>
            <a:r>
              <a:rPr lang="ru-RU" dirty="0" smtClean="0">
                <a:solidFill>
                  <a:srgbClr val="FF0000"/>
                </a:solidFill>
              </a:rPr>
              <a:t>7</a:t>
            </a:r>
            <a:r>
              <a:rPr lang="ru-RU" dirty="0" smtClean="0"/>
              <a:t>); более 20% учебных кабинетов школ оснащены автоматизированным рабочим местом учителя и </a:t>
            </a:r>
            <a:r>
              <a:rPr lang="ru-RU" dirty="0" err="1" smtClean="0"/>
              <a:t>мульпроектором</a:t>
            </a:r>
            <a:r>
              <a:rPr lang="ru-RU" dirty="0" smtClean="0"/>
              <a:t>; в каждой школе есть не менее двух интерактивных комплексов; у каждого образовательного учреждения города есть свой сайт; внедрен электронный документооборот по электронной почте; все школы используют в своей работе голосовую почту «</a:t>
            </a:r>
            <a:r>
              <a:rPr lang="ru-RU" dirty="0" err="1" smtClean="0"/>
              <a:t>Skype</a:t>
            </a:r>
            <a:r>
              <a:rPr lang="ru-RU" dirty="0" smtClean="0"/>
              <a:t>»; на базе школьных библиотек планируется создание информационных центров (ШИЦ), оснащенных компьютерной техникой; 80% выпускников поступили в вузы.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Анекдот по поводу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Приехали американцы посмотреть и побольше узнать о наших школах.  Ходят,  смотрят.  Один из них спросил:</a:t>
            </a:r>
          </a:p>
          <a:p>
            <a:pPr>
              <a:buNone/>
            </a:pPr>
            <a:r>
              <a:rPr lang="ru-RU" dirty="0" smtClean="0"/>
              <a:t> — Вы используете компьютеры в школах?</a:t>
            </a:r>
          </a:p>
          <a:p>
            <a:pPr>
              <a:buNone/>
            </a:pPr>
            <a:r>
              <a:rPr lang="ru-RU" dirty="0" smtClean="0"/>
              <a:t> — Да,  с первого класса.  Заходят в класс,  видят: </a:t>
            </a:r>
          </a:p>
          <a:p>
            <a:pPr>
              <a:buNone/>
            </a:pPr>
            <a:r>
              <a:rPr lang="ru-RU" dirty="0" smtClean="0"/>
              <a:t> — Стоят на подоконнике 4 компьютера. Учительница говорит:</a:t>
            </a:r>
          </a:p>
          <a:p>
            <a:pPr>
              <a:buNone/>
            </a:pPr>
            <a:r>
              <a:rPr lang="ru-RU" dirty="0" smtClean="0"/>
              <a:t> — Сидоров,  возьми 1 компьютер и поставь его на стол.  Дети,  сколько компьютеров осталось на подоконнике?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340</TotalTime>
  <Words>700</Words>
  <Application>Microsoft Office PowerPoint</Application>
  <PresentationFormat>Экран (4:3)</PresentationFormat>
  <Paragraphs>99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Салам Алейкум, уважаемые коллеги.</vt:lpstr>
      <vt:lpstr>Основные проблемы.</vt:lpstr>
      <vt:lpstr>Место химии в учебном плане школы. </vt:lpstr>
      <vt:lpstr>Почему не учат химию?</vt:lpstr>
      <vt:lpstr>Уровень подготовки учителей</vt:lpstr>
      <vt:lpstr>Предметные линии</vt:lpstr>
      <vt:lpstr>Материально-техническая база</vt:lpstr>
      <vt:lpstr>Пример для подражания</vt:lpstr>
      <vt:lpstr>Анекдот по поводу</vt:lpstr>
      <vt:lpstr>«ЗАВИСИМОСТЬ» ОТ МАТЕМАТИКИ </vt:lpstr>
      <vt:lpstr>Что делать учителю?</vt:lpstr>
      <vt:lpstr>Что должно государство?</vt:lpstr>
      <vt:lpstr>Древняя восточная мудрость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Салам Алейкум, уважаемые коллеги.</dc:title>
  <dc:creator>Анвер</dc:creator>
  <cp:lastModifiedBy>Анвер</cp:lastModifiedBy>
  <cp:revision>39</cp:revision>
  <dcterms:created xsi:type="dcterms:W3CDTF">2013-03-21T01:48:18Z</dcterms:created>
  <dcterms:modified xsi:type="dcterms:W3CDTF">2013-03-28T18:38:07Z</dcterms:modified>
</cp:coreProperties>
</file>