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A42-4665-9791-29065AAB13BF}"/>
            </c:ext>
          </c:extLst>
        </c:ser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214290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«Горная средняя школа»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207167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«Спортивная программа для возраста 13-15 лет.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она влияет на организм»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4429132"/>
            <a:ext cx="4000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 8 класса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Шейнамер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Фёдор Дмитриевич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Цапков Артем Владимирович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boik.ru_35209 (1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10000" contrast="10000"/>
          </a:blip>
          <a:stretch>
            <a:fillRect/>
          </a:stretch>
        </p:blipFill>
        <p:spPr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57158" y="1071546"/>
            <a:ext cx="857256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Определить, как спорт влияет на здоровье человека.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Определить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как спорт влияет на отдельные органы человека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Выяснить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спортсменов, как изменилось их состояние, после начала занятий спортом.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3.Узнать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какой процент людей занимается спортом.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Иследовать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возможные опасности для человека, занимающегося спортом. 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Сделать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выводы по цели проекта.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n-Diving-on-Sand-Playing-Volleyball.jp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20000" contrast="10000"/>
          </a:blip>
          <a:stretch>
            <a:fillRect/>
          </a:stretch>
        </p:blipFill>
        <p:spPr>
          <a:xfrm>
            <a:off x="-1" y="1000108"/>
            <a:ext cx="9144001" cy="58578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357298"/>
            <a:ext cx="8572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Спорт – это движение, тонус, сила воли. Известно об этом многим, но привлекают к спорту детей далеко не все. Предлагаем выяснить, нужен ли спорт подростку и какова его польза. Положительное значение спорта в жизни подростков огромно.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Занимаясь спортом, подросток: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укрепляет здоровье;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формирует характер и силу воли;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закладывает установку на успех;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дисциплинирует;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создаёт правильный досуг.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142984"/>
            <a:ext cx="8501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Занятия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спортом в последнее время являются достаточно модной тенденцией. Это говорит о том, что люди стремятся к более здоровому образу жизни, регулярно поддерживая хорошую физическую форму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port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143116"/>
            <a:ext cx="6215074" cy="45520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2"/>
            <a:ext cx="871543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спорта на органы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Опорно-двигательная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представляет собой набор костей, суставов, мышц, сухожилий и связок. Когда человек совершает движения, происходит мышечное сокращение в результате согласованной работы центральных нервов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время регулярных тренировок мышечные волокна утолщаются. Это приводит клетки к энергетическому состоянию, которое зависит от наличия в организме достаточного количества минералов, витаминов, кислорода и питательных веществ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000504"/>
            <a:ext cx="3929058" cy="24412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714752"/>
            <a:ext cx="4526308" cy="28471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87154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спорт влияет на молодой организм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статистическим данным, семьдесят процентов из общего числа часто подверженных различным болезням детей и подростков пропускает или вовсе не посещает физкультуру, не занимается никаким спортом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Проводимое за телевизором или компьютером время, умственные нагрузки во время уроков или выполнения домашнего задания не могут компенсировать отсутствия физической разрядки.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3071810"/>
            <a:ext cx="850112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Возможные опасности для человека занимающегося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спортом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Профессиональные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спортсмены, подвергают свой организм максимальным нагрузкам, и очень продолжительное время. Даже если не брать в учет травматизм, то чисто физиологически спортсмены сильно ускоряют все обменные процессы, можно сказать что спортсмены живут очень быстро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Чаще всего спортсмены питаются неправильно, часто они сильно переедают, так как им требуется огромное количество свободной энергии для движения и роста мышц.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изменилось ваше самочувствие после начала занятий спортом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95214594"/>
              </p:ext>
            </p:extLst>
          </p:nvPr>
        </p:nvGraphicFramePr>
        <p:xfrm>
          <a:off x="0" y="1714488"/>
          <a:ext cx="3876676" cy="3175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00562" y="1785926"/>
            <a:ext cx="44291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Сильно изменилось в лучшую сторону</a:t>
            </a:r>
          </a:p>
          <a:p>
            <a:endParaRPr lang="ru-RU" dirty="0" smtClean="0">
              <a:solidFill>
                <a:schemeClr val="accent2"/>
              </a:solidFill>
            </a:endParaRPr>
          </a:p>
          <a:p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   </a:t>
            </a:r>
            <a:r>
              <a:rPr lang="ru-RU" dirty="0" smtClean="0"/>
              <a:t>Незначительно </a:t>
            </a:r>
            <a:r>
              <a:rPr lang="ru-RU" dirty="0" smtClean="0"/>
              <a:t>изменилось в лучшую </a:t>
            </a:r>
            <a:r>
              <a:rPr lang="ru-RU" dirty="0" smtClean="0"/>
              <a:t>сторону</a:t>
            </a:r>
          </a:p>
          <a:p>
            <a:r>
              <a:rPr lang="ru-RU" dirty="0" smtClean="0"/>
              <a:t>     Не </a:t>
            </a:r>
            <a:r>
              <a:rPr lang="ru-RU" dirty="0" smtClean="0"/>
              <a:t>заметил </a:t>
            </a:r>
            <a:r>
              <a:rPr lang="ru-RU" dirty="0" smtClean="0"/>
              <a:t>разницы</a:t>
            </a:r>
          </a:p>
          <a:p>
            <a:endParaRPr lang="ru-RU" dirty="0" smtClean="0"/>
          </a:p>
          <a:p>
            <a:r>
              <a:rPr lang="ru-RU" dirty="0" smtClean="0"/>
              <a:t>     Изменилось </a:t>
            </a:r>
            <a:r>
              <a:rPr lang="ru-RU" dirty="0" smtClean="0"/>
              <a:t>в худшую сторону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1857364"/>
            <a:ext cx="28575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2428868"/>
            <a:ext cx="285752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2928934"/>
            <a:ext cx="285752" cy="21431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3500438"/>
            <a:ext cx="285752" cy="21431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071546"/>
            <a:ext cx="82153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ходе нашего исследования была проделана необходимая работа для получения результатов по исследуемой нами теме. Мы выяснили , что спорт может влиять на организм человека как положительно ,так и отрицательно . Также были провидены исследования в ходе, которых мы выяснили, что большинство людей занимается спортом и чувствуют его благотворное влияние на состояние здоровья.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071810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504</Words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GlavBuh</cp:lastModifiedBy>
  <cp:revision>9</cp:revision>
  <dcterms:modified xsi:type="dcterms:W3CDTF">2019-04-19T05:15:05Z</dcterms:modified>
</cp:coreProperties>
</file>