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5" r:id="rId9"/>
    <p:sldId id="262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66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4332D-0D34-482D-BF82-4D4730B67A9C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4801D-BF7C-40F4-A9B6-54BE7C943E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4801D-BF7C-40F4-A9B6-54BE7C943EE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3">
            <a:lum bright="10000"/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1472" y="285728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бюджетное  общеобразовательное  учреждение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«Горная  средняя  школа»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688" y="2643182"/>
            <a:ext cx="885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«Закаливание – эффективное средство здоровья человека»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4357694"/>
            <a:ext cx="36433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ученик 5 «Б» класса</a:t>
            </a:r>
            <a:endParaRPr lang="ru-RU" sz="2000" dirty="0" smtClean="0">
              <a:latin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Бодров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Матвей Сергеевич</a:t>
            </a:r>
            <a:endParaRPr lang="ru-RU" sz="2000" dirty="0" smtClean="0">
              <a:latin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</a:rPr>
              <a:t>Цапков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</a:rPr>
              <a:t> Артём Владимирович</a:t>
            </a:r>
            <a:endParaRPr lang="ru-RU" sz="2000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14744" y="285728"/>
            <a:ext cx="521497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Если вы хотите быть здоровым, не обязательно каждый день подвергать себя экстремальным видам закаливания. Такие занятия подойдут не всем, и к тому же нужна особая осторожность, про которую многие забывают. Если вы, конечно, любите этим заниматься, и у вас организм рожден к таким занятиям, он просит их, тогда да, пожалуйста. Обычному же человеку, я рекомендую обливаться холодной водой или купаться в прорубе один раз в неделю, лучше после парной. Это будет отличной встряской для всего организма, повышение энергетики и очищение от накопившейся за неделю грязи.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А чтобы повысить иммунитет, обрести здоровье и закалиться, я рекомендую практически каждый день принимать контрастный душ. Этого будет достаточно.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3306" y="210026"/>
            <a:ext cx="521497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пропагандировать закаливания организма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Дать определение основным понятиям: здоровье, здоровый образ жизни, закаливание</a:t>
            </a: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Выяснить физиологию и правила закаливания, принципы и методы закаливания</a:t>
            </a: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Провести опрос среди обучающихся МБОУ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СШ» </a:t>
            </a:r>
          </a:p>
          <a:p>
            <a:pPr marL="342900" indent="-342900" algn="just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0"/>
            <a:ext cx="650085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Здоровье человека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состояние полного физического, духовного, социального благополучия, а не только отсутствие  болезней и физических дефектов.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 – зарядка, закаливание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 – движение, доктор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 – отдых, осанка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 – режим дня, разминка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 – овощи, оптимизм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– велосипед, витамины</a:t>
            </a:r>
          </a:p>
          <a:p>
            <a:pPr algn="just"/>
            <a:r>
              <a:rPr lang="ru-RU" sz="2000" b="1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                          Ь – ценить, дружить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000" b="1" dirty="0" smtClean="0">
                <a:solidFill>
                  <a:srgbClr val="66FFFF"/>
                </a:solidFill>
                <a:latin typeface="Times New Roman" pitchFamily="18" charset="0"/>
                <a:cs typeface="Times New Roman" pitchFamily="18" charset="0"/>
              </a:rPr>
              <a:t>Е – ежедневная прогулка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929198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Здоровый образ жизни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образ жизни, который направлен на сохранение и укрепление здоровья человека, а также на профилактику заболеваний. Для достижения этих целей человеку необходимо быть физически активным, питаться здоровой пищей, следовать правилам гигиены, отказаться от вредных привычек, а также следовать советам, направленным на укрепление организма и здоровья человека.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142852"/>
            <a:ext cx="88583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Закаливание - это научно обоснованное систематическое использование естественных факторов природы для повышения устойчивости организма к неблагоприятным агентам окружающей среды. </a:t>
            </a:r>
            <a:endParaRPr lang="ru-RU" dirty="0" smtClean="0"/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zakalivanie-kartinki-dlya-detey-700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1428736"/>
            <a:ext cx="5000628" cy="356831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0" y="0"/>
            <a:ext cx="91485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42852"/>
            <a:ext cx="86439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Закаливание нужно рассматривать как воспитание у организма способности быстро и правильно приспосабливаться к меняющимся внешним условиям. Любое совершенствование - это длительная тренировка. Следовательно, закаливание - это своеобразная тренировка защитных сил организма, подготовка их к своевременной мобилизации.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Главная цель процессов терморегуляции при закаливании - сохранить гомеостаз, постоянство температуры тела. Закаливание ускоряет формирование терморегуляторных механизмов, ускоряет реакции организма на холод или жару.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26" y="285728"/>
            <a:ext cx="87868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Правила закаливания:</a:t>
            </a:r>
          </a:p>
          <a:p>
            <a:pPr algn="just"/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закаливание надо начинать только при желании закаливаться, при желании ежедневно затрачивать 10-15 мин на закаливающие процедуры, укрепляющие здоровье.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закаливаться следует, постепенно увеличивая длительность процедуры;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закаливаться нужно систематически, ежедневно, вырабатывая условный рефлекс на закаливающую процедуру, на время и место ее проведения. Если процедура прерывается хотя бы на 3-5 дней - рефлекс исчезает.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закаливание следует проводить с учетом индивидуальных особенностей человека и состояния его здоровья, в связи с чем, приступать к закаливающим процедурам нужно, получив рекомендации врача.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142852"/>
            <a:ext cx="885831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Принципы закаливания: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Здоровый организм</a:t>
            </a:r>
          </a:p>
          <a:p>
            <a:pPr marL="914400" lvl="1" indent="-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Сознательность</a:t>
            </a:r>
          </a:p>
          <a:p>
            <a:pPr marL="914400" lvl="1" indent="-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Постепенность</a:t>
            </a:r>
          </a:p>
          <a:p>
            <a:pPr lvl="1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Систематичность</a:t>
            </a:r>
          </a:p>
          <a:p>
            <a:pPr lvl="1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Индивидуальный подход</a:t>
            </a:r>
          </a:p>
          <a:p>
            <a:pPr lvl="1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Самоконтроль</a:t>
            </a:r>
          </a:p>
          <a:p>
            <a:pPr lvl="1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Комплексность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5357818" y="500042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857752" y="500042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4500562" y="571480"/>
            <a:ext cx="164307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3643306" y="571480"/>
            <a:ext cx="2500330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4071934" y="571480"/>
            <a:ext cx="2071702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3071802" y="571480"/>
            <a:ext cx="3000396" cy="1857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2643174" y="642918"/>
            <a:ext cx="3429024" cy="2143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142852"/>
            <a:ext cx="9001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17693"/>
            <a:ext cx="850112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Средства закаливания:</a:t>
            </a:r>
          </a:p>
          <a:p>
            <a:pPr algn="ctr"/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Для закаливания применяют любые физические факторы внешней среды. Для повышения эффективности процедуры, лучше использовать комплексное воздействие физических факторов: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воздуха окружающей среды;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воды естественных и искусственных водоемов, в том числе водопроводную воду;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ультрафиолетовых лучей.</a:t>
            </a:r>
          </a:p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Методы закаливания: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Аэротерапия – использование воздуха окружающей среды.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Водные процедуры – одна из самых популярных методик, которую делят на обтирание, локальное и общее обливание тела, контрастный душ, купание в купели бани, проруби, естественных водоемах в холодное время года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моржевание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Гелиотерапия – применение в целях оздоровления солнечных людей. Методику назначают в теплое и холодное время года.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Хождение босиком – очень хороший способ профилактики болезней. Рекомендуют ходить по земле, покрытой травой, в зимнее время года – снегом.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42717009_7650327fe075f089b3fe6c6ea0d39cf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6"/>
              </a:clrFrom>
              <a:clrTo>
                <a:srgbClr val="FFFFF6">
                  <a:alpha val="0"/>
                </a:srgbClr>
              </a:clrTo>
            </a:clrChange>
            <a:lum bright="10000" contrast="10000"/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8786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285728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428604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214290"/>
            <a:ext cx="6858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Личностное отношение обучающихся МБОУ «Горная СШ» к закаливанию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1071546"/>
            <a:ext cx="542928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 опроса обучающихся: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81% (86) считают, что закаливание нужно для укрепления организма.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74% (78) считают, что закаливаться нужно начинать с детства.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69% (73) болеют редко.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56% (60) считают, что закаливаться нужно всем.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43% (46) собираются закаливаться в будущем.  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32% (34) закаливаются на данный момент.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30% (31) питаются правильно.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Выводы: Несмотря на то, что большинство учеников болеют редко, многие питаются не правильно и не закаливаются.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767</Words>
  <PresentationFormat>Экран (4:3)</PresentationFormat>
  <Paragraphs>87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Артем</cp:lastModifiedBy>
  <cp:revision>46</cp:revision>
  <dcterms:created xsi:type="dcterms:W3CDTF">2019-04-16T14:57:05Z</dcterms:created>
  <dcterms:modified xsi:type="dcterms:W3CDTF">2019-04-18T12:12:26Z</dcterms:modified>
</cp:coreProperties>
</file>