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6" r:id="rId6"/>
    <p:sldId id="259" r:id="rId7"/>
    <p:sldId id="268" r:id="rId8"/>
    <p:sldId id="269" r:id="rId9"/>
    <p:sldId id="267" r:id="rId10"/>
    <p:sldId id="275" r:id="rId11"/>
    <p:sldId id="262" r:id="rId12"/>
    <p:sldId id="263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991FC6-51A5-4E44-A816-BCA4ACD6F93B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D77119-DA51-42C7-8C03-DEC83CBFC1F0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Поставил под сомнение положение классического психоанализа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2D1ABC-39B4-44A8-87E6-2A0D98936C82}" type="parTrans" cxnId="{51B75065-4D36-4F7A-9599-04881749BF4F}">
      <dgm:prSet/>
      <dgm:spPr/>
      <dgm:t>
        <a:bodyPr/>
        <a:lstStyle/>
        <a:p>
          <a:endParaRPr lang="ru-RU"/>
        </a:p>
      </dgm:t>
    </dgm:pt>
    <dgm:pt modelId="{25D18FFA-6B6C-4CA5-8C3C-8D1A37760352}" type="sibTrans" cxnId="{51B75065-4D36-4F7A-9599-04881749BF4F}">
      <dgm:prSet/>
      <dgm:spPr/>
      <dgm:t>
        <a:bodyPr/>
        <a:lstStyle/>
        <a:p>
          <a:endParaRPr lang="ru-RU"/>
        </a:p>
      </dgm:t>
    </dgm:pt>
    <dgm:pt modelId="{D8BBE74D-7267-4536-B798-4E9FD5295730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преуве­личенная роль сексуального инстинкта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5EE55E-ADCE-4F6C-9A8F-EAEF94AE454A}" type="parTrans" cxnId="{CE33DB58-9AC0-4143-9560-18853BB9917B}">
      <dgm:prSet/>
      <dgm:spPr/>
      <dgm:t>
        <a:bodyPr/>
        <a:lstStyle/>
        <a:p>
          <a:endParaRPr lang="ru-RU"/>
        </a:p>
      </dgm:t>
    </dgm:pt>
    <dgm:pt modelId="{78B8D6DA-FFED-4AFA-AD90-ADF5093D8109}" type="sibTrans" cxnId="{CE33DB58-9AC0-4143-9560-18853BB9917B}">
      <dgm:prSet/>
      <dgm:spPr/>
      <dgm:t>
        <a:bodyPr/>
        <a:lstStyle/>
        <a:p>
          <a:endParaRPr lang="ru-RU"/>
        </a:p>
      </dgm:t>
    </dgm:pt>
    <dgm:pt modelId="{F1F8C89B-C0FB-4A6D-86C9-2C3634673E3B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преуве­личенная роль периода раннего детства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D2C87C-37BE-43A1-ABF8-81E0051E7F3E}" type="parTrans" cxnId="{09B836BA-4AA3-4902-98E1-2BCB8F5BF98E}">
      <dgm:prSet/>
      <dgm:spPr/>
      <dgm:t>
        <a:bodyPr/>
        <a:lstStyle/>
        <a:p>
          <a:endParaRPr lang="ru-RU"/>
        </a:p>
      </dgm:t>
    </dgm:pt>
    <dgm:pt modelId="{8F56ED2A-6DC3-4FE1-A65A-C96DFBAB02CF}" type="sibTrans" cxnId="{09B836BA-4AA3-4902-98E1-2BCB8F5BF98E}">
      <dgm:prSet/>
      <dgm:spPr/>
      <dgm:t>
        <a:bodyPr/>
        <a:lstStyle/>
        <a:p>
          <a:endParaRPr lang="ru-RU"/>
        </a:p>
      </dgm:t>
    </dgm:pt>
    <dgm:pt modelId="{2CBC1BED-6560-43FD-A61B-1679CC891FC1}">
      <dgm:prSet phldrT="[Текст]" custT="1"/>
      <dgm:spPr/>
      <dgm:t>
        <a:bodyPr/>
        <a:lstStyle/>
        <a:p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От­ступление от скрупулезно точного предписания Фрейдом прове­дения отдельных технических приемов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A8EA13-1055-42CE-997F-5852FC111875}" type="parTrans" cxnId="{841B20FA-5957-4428-9E93-2D1F5779E29F}">
      <dgm:prSet/>
      <dgm:spPr/>
      <dgm:t>
        <a:bodyPr/>
        <a:lstStyle/>
        <a:p>
          <a:endParaRPr lang="ru-RU"/>
        </a:p>
      </dgm:t>
    </dgm:pt>
    <dgm:pt modelId="{73E32812-ACED-49B8-9868-1F89B989897B}" type="sibTrans" cxnId="{841B20FA-5957-4428-9E93-2D1F5779E29F}">
      <dgm:prSet/>
      <dgm:spPr/>
      <dgm:t>
        <a:bodyPr/>
        <a:lstStyle/>
        <a:p>
          <a:endParaRPr lang="ru-RU"/>
        </a:p>
      </dgm:t>
    </dgm:pt>
    <dgm:pt modelId="{B6DC81BB-03E4-4D07-87C0-704CCB0702DA}">
      <dgm:prSet phldrT="[Текст]" custT="1"/>
      <dgm:spPr/>
      <dgm:t>
        <a:bodyPr/>
        <a:lstStyle/>
        <a:p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8ABA70-A230-43AD-8E29-C3E6FEE3636A}" type="parTrans" cxnId="{6C3CC8E4-0832-4058-A84A-940B887F086F}">
      <dgm:prSet/>
      <dgm:spPr/>
      <dgm:t>
        <a:bodyPr/>
        <a:lstStyle/>
        <a:p>
          <a:endParaRPr lang="ru-RU"/>
        </a:p>
      </dgm:t>
    </dgm:pt>
    <dgm:pt modelId="{82F5295A-243C-4B4C-865B-A4DB240ABC58}" type="sibTrans" cxnId="{6C3CC8E4-0832-4058-A84A-940B887F086F}">
      <dgm:prSet/>
      <dgm:spPr/>
      <dgm:t>
        <a:bodyPr/>
        <a:lstStyle/>
        <a:p>
          <a:endParaRPr lang="ru-RU"/>
        </a:p>
      </dgm:t>
    </dgm:pt>
    <dgm:pt modelId="{3D14AE1E-1073-4AD9-83E7-1C3B2210691D}">
      <dgm:prSet phldrT="[Текст]" custT="1"/>
      <dgm:spPr/>
      <dgm:t>
        <a:bodyPr/>
        <a:lstStyle/>
        <a:p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BB153D-064A-4281-99BB-41DE8AB0F7A1}" type="parTrans" cxnId="{FDF4F768-8393-4A41-B7BE-FBADAE9DB2F5}">
      <dgm:prSet/>
      <dgm:spPr/>
      <dgm:t>
        <a:bodyPr/>
        <a:lstStyle/>
        <a:p>
          <a:endParaRPr lang="ru-RU"/>
        </a:p>
      </dgm:t>
    </dgm:pt>
    <dgm:pt modelId="{7ACABD91-8675-499D-B5AC-5B3499E77933}" type="sibTrans" cxnId="{FDF4F768-8393-4A41-B7BE-FBADAE9DB2F5}">
      <dgm:prSet/>
      <dgm:spPr/>
      <dgm:t>
        <a:bodyPr/>
        <a:lstStyle/>
        <a:p>
          <a:endParaRPr lang="ru-RU"/>
        </a:p>
      </dgm:t>
    </dgm:pt>
    <dgm:pt modelId="{5B42F493-6D66-48FF-B2E6-E946DFB2DFE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Расширил сферу психоанализа далеко за рамки классического фрейдизма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67491C-D0E0-4880-B0F4-16098AA57153}" type="parTrans" cxnId="{323A8880-9865-4547-8DEC-A129A383FA11}">
      <dgm:prSet/>
      <dgm:spPr/>
      <dgm:t>
        <a:bodyPr/>
        <a:lstStyle/>
        <a:p>
          <a:endParaRPr lang="ru-RU"/>
        </a:p>
      </dgm:t>
    </dgm:pt>
    <dgm:pt modelId="{3D06D314-D6EC-47C8-B16A-8E148C6BC0AB}" type="sibTrans" cxnId="{323A8880-9865-4547-8DEC-A129A383FA11}">
      <dgm:prSet/>
      <dgm:spPr/>
      <dgm:t>
        <a:bodyPr/>
        <a:lstStyle/>
        <a:p>
          <a:endParaRPr lang="ru-RU"/>
        </a:p>
      </dgm:t>
    </dgm:pt>
    <dgm:pt modelId="{B60D54EC-112D-4BED-8708-85CBB4D22489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Включил изучение мифологии, религий, парапсихологию, алхимию и др.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A0CF1C-C449-4C8D-BDDA-71F55AADAB58}" type="parTrans" cxnId="{399545D1-34F9-4671-80DB-72F30727AD01}">
      <dgm:prSet/>
      <dgm:spPr/>
      <dgm:t>
        <a:bodyPr/>
        <a:lstStyle/>
        <a:p>
          <a:endParaRPr lang="ru-RU"/>
        </a:p>
      </dgm:t>
    </dgm:pt>
    <dgm:pt modelId="{22845B53-4E56-4713-99D1-7E4D8E71BA82}" type="sibTrans" cxnId="{399545D1-34F9-4671-80DB-72F30727AD01}">
      <dgm:prSet/>
      <dgm:spPr/>
      <dgm:t>
        <a:bodyPr/>
        <a:lstStyle/>
        <a:p>
          <a:endParaRPr lang="ru-RU"/>
        </a:p>
      </dgm:t>
    </dgm:pt>
    <dgm:pt modelId="{11D5309E-2607-4A07-B910-C93017F12AA5}">
      <dgm:prSet phldrT="[Текст]" custT="1"/>
      <dgm:spPr/>
      <dgm:t>
        <a:bodyPr/>
        <a:lstStyle/>
        <a:p>
          <a:pPr algn="l"/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5745DF-85F9-436F-BB8E-E010523DF70C}" type="parTrans" cxnId="{A53A3C06-C21B-42FF-872A-1F2476EB0D2D}">
      <dgm:prSet/>
      <dgm:spPr/>
      <dgm:t>
        <a:bodyPr/>
        <a:lstStyle/>
        <a:p>
          <a:endParaRPr lang="ru-RU"/>
        </a:p>
      </dgm:t>
    </dgm:pt>
    <dgm:pt modelId="{1A9CF84C-73FB-46E8-B2C7-92F716179A40}" type="sibTrans" cxnId="{A53A3C06-C21B-42FF-872A-1F2476EB0D2D}">
      <dgm:prSet/>
      <dgm:spPr/>
      <dgm:t>
        <a:bodyPr/>
        <a:lstStyle/>
        <a:p>
          <a:endParaRPr lang="ru-RU"/>
        </a:p>
      </dgm:t>
    </dgm:pt>
    <dgm:pt modelId="{4C6066B6-23BC-45A0-AB7F-BCDDF0629F28}">
      <dgm:prSet phldrT="[Текст]" custT="1"/>
      <dgm:spPr/>
      <dgm:t>
        <a:bodyPr/>
        <a:lstStyle/>
        <a:p>
          <a:pPr algn="l"/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7D06EA-3F11-4EF6-ADD8-1700B12FB0A9}" type="parTrans" cxnId="{D33A8192-6DB4-48CD-A40D-B1C2F874A525}">
      <dgm:prSet/>
      <dgm:spPr/>
      <dgm:t>
        <a:bodyPr/>
        <a:lstStyle/>
        <a:p>
          <a:endParaRPr lang="ru-RU"/>
        </a:p>
      </dgm:t>
    </dgm:pt>
    <dgm:pt modelId="{85AC93BA-C725-4CBA-8CDB-899D70CB4D73}" type="sibTrans" cxnId="{D33A8192-6DB4-48CD-A40D-B1C2F874A525}">
      <dgm:prSet/>
      <dgm:spPr/>
      <dgm:t>
        <a:bodyPr/>
        <a:lstStyle/>
        <a:p>
          <a:endParaRPr lang="ru-RU"/>
        </a:p>
      </dgm:t>
    </dgm:pt>
    <dgm:pt modelId="{DB732799-0ED6-4C9C-88D7-28FB32DD5A7D}" type="pres">
      <dgm:prSet presAssocID="{3D991FC6-51A5-4E44-A816-BCA4ACD6F93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113B77-7598-4085-9ACF-F5C19C951E82}" type="pres">
      <dgm:prSet presAssocID="{3D991FC6-51A5-4E44-A816-BCA4ACD6F93B}" presName="cycle" presStyleCnt="0"/>
      <dgm:spPr/>
    </dgm:pt>
    <dgm:pt modelId="{1210BC7C-1DBF-499F-97E4-365808AE314A}" type="pres">
      <dgm:prSet presAssocID="{3D991FC6-51A5-4E44-A816-BCA4ACD6F93B}" presName="centerShape" presStyleCnt="0"/>
      <dgm:spPr/>
    </dgm:pt>
    <dgm:pt modelId="{FF3AD126-E69C-46AF-A1E7-9153C3C640F9}" type="pres">
      <dgm:prSet presAssocID="{3D991FC6-51A5-4E44-A816-BCA4ACD6F93B}" presName="connSite" presStyleLbl="node1" presStyleIdx="0" presStyleCnt="4"/>
      <dgm:spPr/>
    </dgm:pt>
    <dgm:pt modelId="{C3A6EF33-7FC6-4E69-981F-0C9252A8253B}" type="pres">
      <dgm:prSet presAssocID="{3D991FC6-51A5-4E44-A816-BCA4ACD6F93B}" presName="visible" presStyleLbl="node1" presStyleIdx="0" presStyleCnt="4" custScaleX="112828" custScaleY="11186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</dgm:pt>
    <dgm:pt modelId="{417FACCC-B7C2-4E4D-B168-FEA421A1D521}" type="pres">
      <dgm:prSet presAssocID="{C32D1ABC-39B4-44A8-87E6-2A0D98936C82}" presName="Name25" presStyleLbl="parChTrans1D1" presStyleIdx="0" presStyleCnt="3"/>
      <dgm:spPr/>
      <dgm:t>
        <a:bodyPr/>
        <a:lstStyle/>
        <a:p>
          <a:endParaRPr lang="ru-RU"/>
        </a:p>
      </dgm:t>
    </dgm:pt>
    <dgm:pt modelId="{C963E68F-AB37-40E1-A9F3-6A32F2FFF8FA}" type="pres">
      <dgm:prSet presAssocID="{3FD77119-DA51-42C7-8C03-DEC83CBFC1F0}" presName="node" presStyleCnt="0"/>
      <dgm:spPr/>
    </dgm:pt>
    <dgm:pt modelId="{A73F0C25-AE35-49BD-A31E-6D9A18683488}" type="pres">
      <dgm:prSet presAssocID="{3FD77119-DA51-42C7-8C03-DEC83CBFC1F0}" presName="parentNode" presStyleLbl="node1" presStyleIdx="1" presStyleCnt="4" custScaleX="107452" custScaleY="110662" custLinFactNeighborX="43120" custLinFactNeighborY="291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FCB51-E033-4D6E-8159-0637D90EC38D}" type="pres">
      <dgm:prSet presAssocID="{3FD77119-DA51-42C7-8C03-DEC83CBFC1F0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DD900-0B46-4061-895E-85C0CF67ACDE}" type="pres">
      <dgm:prSet presAssocID="{53A8EA13-1055-42CE-997F-5852FC111875}" presName="Name25" presStyleLbl="parChTrans1D1" presStyleIdx="1" presStyleCnt="3"/>
      <dgm:spPr/>
      <dgm:t>
        <a:bodyPr/>
        <a:lstStyle/>
        <a:p>
          <a:endParaRPr lang="ru-RU"/>
        </a:p>
      </dgm:t>
    </dgm:pt>
    <dgm:pt modelId="{4E9E0957-D29E-4B36-A2CC-BDF033931665}" type="pres">
      <dgm:prSet presAssocID="{2CBC1BED-6560-43FD-A61B-1679CC891FC1}" presName="node" presStyleCnt="0"/>
      <dgm:spPr/>
    </dgm:pt>
    <dgm:pt modelId="{19B31AB3-CD81-4E4B-B8AF-EA1A6A5BA971}" type="pres">
      <dgm:prSet presAssocID="{2CBC1BED-6560-43FD-A61B-1679CC891FC1}" presName="parentNode" presStyleLbl="node1" presStyleIdx="2" presStyleCnt="4" custScaleX="124802" custScaleY="113227" custLinFactX="27219" custLinFactNeighborX="100000" custLinFactNeighborY="143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43C8B-EA2B-4CC3-A547-BC7BD01B2CA7}" type="pres">
      <dgm:prSet presAssocID="{2CBC1BED-6560-43FD-A61B-1679CC891FC1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717124-FBEB-4F5C-902B-ECCEF84C06E6}" type="pres">
      <dgm:prSet presAssocID="{5867491C-D0E0-4880-B0F4-16098AA57153}" presName="Name25" presStyleLbl="parChTrans1D1" presStyleIdx="2" presStyleCnt="3"/>
      <dgm:spPr/>
      <dgm:t>
        <a:bodyPr/>
        <a:lstStyle/>
        <a:p>
          <a:endParaRPr lang="ru-RU"/>
        </a:p>
      </dgm:t>
    </dgm:pt>
    <dgm:pt modelId="{DDC6EFB9-8499-419B-BAEE-C850D84B4A04}" type="pres">
      <dgm:prSet presAssocID="{5B42F493-6D66-48FF-B2E6-E946DFB2DFE5}" presName="node" presStyleCnt="0"/>
      <dgm:spPr/>
    </dgm:pt>
    <dgm:pt modelId="{84FE619C-3E1F-4F08-9C8F-02A82EE1960F}" type="pres">
      <dgm:prSet presAssocID="{5B42F493-6D66-48FF-B2E6-E946DFB2DFE5}" presName="parentNode" presStyleLbl="node1" presStyleIdx="3" presStyleCnt="4" custScaleX="111489" custScaleY="108200" custLinFactNeighborX="18583" custLinFactNeighborY="-66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A2435-0813-4C8F-9215-6798871FAF5B}" type="pres">
      <dgm:prSet presAssocID="{5B42F493-6D66-48FF-B2E6-E946DFB2DFE5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0D9C0A-34A0-403F-9D2E-F4B366E6B81C}" type="presOf" srcId="{C32D1ABC-39B4-44A8-87E6-2A0D98936C82}" destId="{417FACCC-B7C2-4E4D-B168-FEA421A1D521}" srcOrd="0" destOrd="0" presId="urn:microsoft.com/office/officeart/2005/8/layout/radial2"/>
    <dgm:cxn modelId="{A53A3C06-C21B-42FF-872A-1F2476EB0D2D}" srcId="{5B42F493-6D66-48FF-B2E6-E946DFB2DFE5}" destId="{11D5309E-2607-4A07-B910-C93017F12AA5}" srcOrd="0" destOrd="0" parTransId="{125745DF-85F9-436F-BB8E-E010523DF70C}" sibTransId="{1A9CF84C-73FB-46E8-B2C7-92F716179A40}"/>
    <dgm:cxn modelId="{09B836BA-4AA3-4902-98E1-2BCB8F5BF98E}" srcId="{3FD77119-DA51-42C7-8C03-DEC83CBFC1F0}" destId="{F1F8C89B-C0FB-4A6D-86C9-2C3634673E3B}" srcOrd="2" destOrd="0" parTransId="{2DD2C87C-37BE-43A1-ABF8-81E0051E7F3E}" sibTransId="{8F56ED2A-6DC3-4FE1-A65A-C96DFBAB02CF}"/>
    <dgm:cxn modelId="{CE33DB58-9AC0-4143-9560-18853BB9917B}" srcId="{3FD77119-DA51-42C7-8C03-DEC83CBFC1F0}" destId="{D8BBE74D-7267-4536-B798-4E9FD5295730}" srcOrd="0" destOrd="0" parTransId="{C05EE55E-ADCE-4F6C-9A8F-EAEF94AE454A}" sibTransId="{78B8D6DA-FFED-4AFA-AD90-ADF5093D8109}"/>
    <dgm:cxn modelId="{841B20FA-5957-4428-9E93-2D1F5779E29F}" srcId="{3D991FC6-51A5-4E44-A816-BCA4ACD6F93B}" destId="{2CBC1BED-6560-43FD-A61B-1679CC891FC1}" srcOrd="1" destOrd="0" parTransId="{53A8EA13-1055-42CE-997F-5852FC111875}" sibTransId="{73E32812-ACED-49B8-9868-1F89B989897B}"/>
    <dgm:cxn modelId="{5B777FDA-5862-4DC5-B5F5-619C1D4669B9}" type="presOf" srcId="{2CBC1BED-6560-43FD-A61B-1679CC891FC1}" destId="{19B31AB3-CD81-4E4B-B8AF-EA1A6A5BA971}" srcOrd="0" destOrd="0" presId="urn:microsoft.com/office/officeart/2005/8/layout/radial2"/>
    <dgm:cxn modelId="{34040C09-0C9F-475C-B52F-9FB276F7D798}" type="presOf" srcId="{F1F8C89B-C0FB-4A6D-86C9-2C3634673E3B}" destId="{850FCB51-E033-4D6E-8159-0637D90EC38D}" srcOrd="0" destOrd="2" presId="urn:microsoft.com/office/officeart/2005/8/layout/radial2"/>
    <dgm:cxn modelId="{A124EA7A-B1E2-4807-8D20-A18C0E241E6D}" type="presOf" srcId="{3FD77119-DA51-42C7-8C03-DEC83CBFC1F0}" destId="{A73F0C25-AE35-49BD-A31E-6D9A18683488}" srcOrd="0" destOrd="0" presId="urn:microsoft.com/office/officeart/2005/8/layout/radial2"/>
    <dgm:cxn modelId="{25BAEAD3-C142-4D6B-A16C-C7646D3ECB9B}" type="presOf" srcId="{11D5309E-2607-4A07-B910-C93017F12AA5}" destId="{5F4A2435-0813-4C8F-9215-6798871FAF5B}" srcOrd="0" destOrd="0" presId="urn:microsoft.com/office/officeart/2005/8/layout/radial2"/>
    <dgm:cxn modelId="{04B1C6AA-60F7-4D6A-8422-15479A4DFE1A}" type="presOf" srcId="{3D14AE1E-1073-4AD9-83E7-1C3B2210691D}" destId="{1E543C8B-EA2B-4CC3-A547-BC7BD01B2CA7}" srcOrd="0" destOrd="1" presId="urn:microsoft.com/office/officeart/2005/8/layout/radial2"/>
    <dgm:cxn modelId="{6C3CC8E4-0832-4058-A84A-940B887F086F}" srcId="{2CBC1BED-6560-43FD-A61B-1679CC891FC1}" destId="{B6DC81BB-03E4-4D07-87C0-704CCB0702DA}" srcOrd="0" destOrd="0" parTransId="{FB8ABA70-A230-43AD-8E29-C3E6FEE3636A}" sibTransId="{82F5295A-243C-4B4C-865B-A4DB240ABC58}"/>
    <dgm:cxn modelId="{D33A8192-6DB4-48CD-A40D-B1C2F874A525}" srcId="{3FD77119-DA51-42C7-8C03-DEC83CBFC1F0}" destId="{4C6066B6-23BC-45A0-AB7F-BCDDF0629F28}" srcOrd="1" destOrd="0" parTransId="{247D06EA-3F11-4EF6-ADD8-1700B12FB0A9}" sibTransId="{85AC93BA-C725-4CBA-8CDB-899D70CB4D73}"/>
    <dgm:cxn modelId="{F38632C7-14FF-42CF-9DFD-893377B9CAAC}" type="presOf" srcId="{53A8EA13-1055-42CE-997F-5852FC111875}" destId="{BDADD900-0B46-4061-895E-85C0CF67ACDE}" srcOrd="0" destOrd="0" presId="urn:microsoft.com/office/officeart/2005/8/layout/radial2"/>
    <dgm:cxn modelId="{FDF4F768-8393-4A41-B7BE-FBADAE9DB2F5}" srcId="{2CBC1BED-6560-43FD-A61B-1679CC891FC1}" destId="{3D14AE1E-1073-4AD9-83E7-1C3B2210691D}" srcOrd="1" destOrd="0" parTransId="{B4BB153D-064A-4281-99BB-41DE8AB0F7A1}" sibTransId="{7ACABD91-8675-499D-B5AC-5B3499E77933}"/>
    <dgm:cxn modelId="{52CBD21F-5CB9-40CE-AA5E-8795B412C920}" type="presOf" srcId="{B60D54EC-112D-4BED-8708-85CBB4D22489}" destId="{5F4A2435-0813-4C8F-9215-6798871FAF5B}" srcOrd="0" destOrd="1" presId="urn:microsoft.com/office/officeart/2005/8/layout/radial2"/>
    <dgm:cxn modelId="{51B75065-4D36-4F7A-9599-04881749BF4F}" srcId="{3D991FC6-51A5-4E44-A816-BCA4ACD6F93B}" destId="{3FD77119-DA51-42C7-8C03-DEC83CBFC1F0}" srcOrd="0" destOrd="0" parTransId="{C32D1ABC-39B4-44A8-87E6-2A0D98936C82}" sibTransId="{25D18FFA-6B6C-4CA5-8C3C-8D1A37760352}"/>
    <dgm:cxn modelId="{5ADCE874-A2C9-4D1F-B09C-242A01592D4C}" type="presOf" srcId="{5867491C-D0E0-4880-B0F4-16098AA57153}" destId="{5C717124-FBEB-4F5C-902B-ECCEF84C06E6}" srcOrd="0" destOrd="0" presId="urn:microsoft.com/office/officeart/2005/8/layout/radial2"/>
    <dgm:cxn modelId="{3F9245D7-AB19-4A68-9033-ACBFA5F6E5BC}" type="presOf" srcId="{3D991FC6-51A5-4E44-A816-BCA4ACD6F93B}" destId="{DB732799-0ED6-4C9C-88D7-28FB32DD5A7D}" srcOrd="0" destOrd="0" presId="urn:microsoft.com/office/officeart/2005/8/layout/radial2"/>
    <dgm:cxn modelId="{F7F90244-4B91-4FBC-9A73-B8E802CB08E1}" type="presOf" srcId="{4C6066B6-23BC-45A0-AB7F-BCDDF0629F28}" destId="{850FCB51-E033-4D6E-8159-0637D90EC38D}" srcOrd="0" destOrd="1" presId="urn:microsoft.com/office/officeart/2005/8/layout/radial2"/>
    <dgm:cxn modelId="{323A8880-9865-4547-8DEC-A129A383FA11}" srcId="{3D991FC6-51A5-4E44-A816-BCA4ACD6F93B}" destId="{5B42F493-6D66-48FF-B2E6-E946DFB2DFE5}" srcOrd="2" destOrd="0" parTransId="{5867491C-D0E0-4880-B0F4-16098AA57153}" sibTransId="{3D06D314-D6EC-47C8-B16A-8E148C6BC0AB}"/>
    <dgm:cxn modelId="{E6CF1AC3-213E-478C-BE4D-82DCA7B0DF34}" type="presOf" srcId="{D8BBE74D-7267-4536-B798-4E9FD5295730}" destId="{850FCB51-E033-4D6E-8159-0637D90EC38D}" srcOrd="0" destOrd="0" presId="urn:microsoft.com/office/officeart/2005/8/layout/radial2"/>
    <dgm:cxn modelId="{E0B6FBB5-F508-4F7D-9830-BB962D7F1BA0}" type="presOf" srcId="{5B42F493-6D66-48FF-B2E6-E946DFB2DFE5}" destId="{84FE619C-3E1F-4F08-9C8F-02A82EE1960F}" srcOrd="0" destOrd="0" presId="urn:microsoft.com/office/officeart/2005/8/layout/radial2"/>
    <dgm:cxn modelId="{399545D1-34F9-4671-80DB-72F30727AD01}" srcId="{5B42F493-6D66-48FF-B2E6-E946DFB2DFE5}" destId="{B60D54EC-112D-4BED-8708-85CBB4D22489}" srcOrd="1" destOrd="0" parTransId="{3DA0CF1C-C449-4C8D-BDDA-71F55AADAB58}" sibTransId="{22845B53-4E56-4713-99D1-7E4D8E71BA82}"/>
    <dgm:cxn modelId="{9EC02FF4-30C7-4D40-B725-D78CD25F2761}" type="presOf" srcId="{B6DC81BB-03E4-4D07-87C0-704CCB0702DA}" destId="{1E543C8B-EA2B-4CC3-A547-BC7BD01B2CA7}" srcOrd="0" destOrd="0" presId="urn:microsoft.com/office/officeart/2005/8/layout/radial2"/>
    <dgm:cxn modelId="{D4DC809D-ADCE-462D-A07C-9DE6EC33D547}" type="presParOf" srcId="{DB732799-0ED6-4C9C-88D7-28FB32DD5A7D}" destId="{64113B77-7598-4085-9ACF-F5C19C951E82}" srcOrd="0" destOrd="0" presId="urn:microsoft.com/office/officeart/2005/8/layout/radial2"/>
    <dgm:cxn modelId="{D81E62C5-EBCE-4541-87A7-B30F207A513E}" type="presParOf" srcId="{64113B77-7598-4085-9ACF-F5C19C951E82}" destId="{1210BC7C-1DBF-499F-97E4-365808AE314A}" srcOrd="0" destOrd="0" presId="urn:microsoft.com/office/officeart/2005/8/layout/radial2"/>
    <dgm:cxn modelId="{17C3AC9B-E33D-4BDF-B43D-2941158620EF}" type="presParOf" srcId="{1210BC7C-1DBF-499F-97E4-365808AE314A}" destId="{FF3AD126-E69C-46AF-A1E7-9153C3C640F9}" srcOrd="0" destOrd="0" presId="urn:microsoft.com/office/officeart/2005/8/layout/radial2"/>
    <dgm:cxn modelId="{2A24ECE7-E088-4EC9-B7AF-F7366F944811}" type="presParOf" srcId="{1210BC7C-1DBF-499F-97E4-365808AE314A}" destId="{C3A6EF33-7FC6-4E69-981F-0C9252A8253B}" srcOrd="1" destOrd="0" presId="urn:microsoft.com/office/officeart/2005/8/layout/radial2"/>
    <dgm:cxn modelId="{C749DC0F-B1A7-4199-A6E4-4C9736407246}" type="presParOf" srcId="{64113B77-7598-4085-9ACF-F5C19C951E82}" destId="{417FACCC-B7C2-4E4D-B168-FEA421A1D521}" srcOrd="1" destOrd="0" presId="urn:microsoft.com/office/officeart/2005/8/layout/radial2"/>
    <dgm:cxn modelId="{02B48917-909C-4F22-9C7C-0D47FD8B2BB6}" type="presParOf" srcId="{64113B77-7598-4085-9ACF-F5C19C951E82}" destId="{C963E68F-AB37-40E1-A9F3-6A32F2FFF8FA}" srcOrd="2" destOrd="0" presId="urn:microsoft.com/office/officeart/2005/8/layout/radial2"/>
    <dgm:cxn modelId="{5CDC1C83-9AC3-4452-8D41-199D77D42E97}" type="presParOf" srcId="{C963E68F-AB37-40E1-A9F3-6A32F2FFF8FA}" destId="{A73F0C25-AE35-49BD-A31E-6D9A18683488}" srcOrd="0" destOrd="0" presId="urn:microsoft.com/office/officeart/2005/8/layout/radial2"/>
    <dgm:cxn modelId="{95ACD3CB-798E-4257-A32A-5540E0A38265}" type="presParOf" srcId="{C963E68F-AB37-40E1-A9F3-6A32F2FFF8FA}" destId="{850FCB51-E033-4D6E-8159-0637D90EC38D}" srcOrd="1" destOrd="0" presId="urn:microsoft.com/office/officeart/2005/8/layout/radial2"/>
    <dgm:cxn modelId="{4BC0FF9E-094C-4438-9180-8A499AF3ACD7}" type="presParOf" srcId="{64113B77-7598-4085-9ACF-F5C19C951E82}" destId="{BDADD900-0B46-4061-895E-85C0CF67ACDE}" srcOrd="3" destOrd="0" presId="urn:microsoft.com/office/officeart/2005/8/layout/radial2"/>
    <dgm:cxn modelId="{AAF0E05E-9689-4CAB-9770-1406D49AF0BF}" type="presParOf" srcId="{64113B77-7598-4085-9ACF-F5C19C951E82}" destId="{4E9E0957-D29E-4B36-A2CC-BDF033931665}" srcOrd="4" destOrd="0" presId="urn:microsoft.com/office/officeart/2005/8/layout/radial2"/>
    <dgm:cxn modelId="{0AD0CEFC-7A66-43F2-A00E-03EB3DE621B7}" type="presParOf" srcId="{4E9E0957-D29E-4B36-A2CC-BDF033931665}" destId="{19B31AB3-CD81-4E4B-B8AF-EA1A6A5BA971}" srcOrd="0" destOrd="0" presId="urn:microsoft.com/office/officeart/2005/8/layout/radial2"/>
    <dgm:cxn modelId="{9791033B-3C85-4587-A79D-19675353CA90}" type="presParOf" srcId="{4E9E0957-D29E-4B36-A2CC-BDF033931665}" destId="{1E543C8B-EA2B-4CC3-A547-BC7BD01B2CA7}" srcOrd="1" destOrd="0" presId="urn:microsoft.com/office/officeart/2005/8/layout/radial2"/>
    <dgm:cxn modelId="{01CE52F9-9E41-4847-992B-5246E4EAB2A2}" type="presParOf" srcId="{64113B77-7598-4085-9ACF-F5C19C951E82}" destId="{5C717124-FBEB-4F5C-902B-ECCEF84C06E6}" srcOrd="5" destOrd="0" presId="urn:microsoft.com/office/officeart/2005/8/layout/radial2"/>
    <dgm:cxn modelId="{EFAE46D4-530B-46D5-86AC-D0853C6C0EDF}" type="presParOf" srcId="{64113B77-7598-4085-9ACF-F5C19C951E82}" destId="{DDC6EFB9-8499-419B-BAEE-C850D84B4A04}" srcOrd="6" destOrd="0" presId="urn:microsoft.com/office/officeart/2005/8/layout/radial2"/>
    <dgm:cxn modelId="{F5CAE251-B352-4234-B933-9E4BB8E6D16A}" type="presParOf" srcId="{DDC6EFB9-8499-419B-BAEE-C850D84B4A04}" destId="{84FE619C-3E1F-4F08-9C8F-02A82EE1960F}" srcOrd="0" destOrd="0" presId="urn:microsoft.com/office/officeart/2005/8/layout/radial2"/>
    <dgm:cxn modelId="{57EEEF7A-DB74-4BF9-8855-533B6B2DD1B1}" type="presParOf" srcId="{DDC6EFB9-8499-419B-BAEE-C850D84B4A04}" destId="{5F4A2435-0813-4C8F-9215-6798871FAF5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D9C532-F134-4CA2-BE09-8BC67666BEAE}" type="doc">
      <dgm:prSet loTypeId="urn:microsoft.com/office/officeart/2005/8/layout/pyramid1" loCatId="pyramid" qsTypeId="urn:microsoft.com/office/officeart/2005/8/quickstyle/simple5" qsCatId="simple" csTypeId="urn:microsoft.com/office/officeart/2005/8/colors/accent1_2" csCatId="accent1" phldr="1"/>
      <dgm:spPr/>
    </dgm:pt>
    <dgm:pt modelId="{3CD5FF22-A5A9-41B6-A17D-2BC55A651ED6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Сознание </a:t>
          </a: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ЭГО - Я</a:t>
          </a:r>
          <a:endParaRPr lang="ru-RU" sz="1600" dirty="0"/>
        </a:p>
      </dgm:t>
    </dgm:pt>
    <dgm:pt modelId="{3CE13922-C604-48FF-88CC-C9C8A4075223}" type="parTrans" cxnId="{4EA3A29D-D580-429D-B40B-0D790546BE37}">
      <dgm:prSet/>
      <dgm:spPr/>
      <dgm:t>
        <a:bodyPr/>
        <a:lstStyle/>
        <a:p>
          <a:endParaRPr lang="ru-RU"/>
        </a:p>
      </dgm:t>
    </dgm:pt>
    <dgm:pt modelId="{9F3A3BAE-FABB-43C3-A1E0-21872296F288}" type="sibTrans" cxnId="{4EA3A29D-D580-429D-B40B-0D790546BE37}">
      <dgm:prSet/>
      <dgm:spPr/>
      <dgm:t>
        <a:bodyPr/>
        <a:lstStyle/>
        <a:p>
          <a:endParaRPr lang="ru-RU"/>
        </a:p>
      </dgm:t>
    </dgm:pt>
    <dgm:pt modelId="{CB725A81-65E0-4FA4-95CE-AEBBC0337617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Индивидуальное бессознательное - «ОНО»</a:t>
          </a:r>
          <a:endParaRPr lang="ru-RU" sz="1600" dirty="0"/>
        </a:p>
      </dgm:t>
    </dgm:pt>
    <dgm:pt modelId="{BF962019-F5F0-4B17-B33B-124FBD398B4C}" type="parTrans" cxnId="{CDCAA413-0E04-4BB9-A020-B32986D742CE}">
      <dgm:prSet/>
      <dgm:spPr/>
      <dgm:t>
        <a:bodyPr/>
        <a:lstStyle/>
        <a:p>
          <a:endParaRPr lang="ru-RU"/>
        </a:p>
      </dgm:t>
    </dgm:pt>
    <dgm:pt modelId="{D816BD84-C8F3-469E-98DD-032A11712987}" type="sibTrans" cxnId="{CDCAA413-0E04-4BB9-A020-B32986D742CE}">
      <dgm:prSet/>
      <dgm:spPr/>
      <dgm:t>
        <a:bodyPr/>
        <a:lstStyle/>
        <a:p>
          <a:endParaRPr lang="ru-RU"/>
        </a:p>
      </dgm:t>
    </dgm:pt>
    <dgm:pt modelId="{FBA059CF-38B0-4B4D-9304-35B70BC39D32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«Коллективное бессознательное», состоящее из психических первообразов, или «архетипов»</a:t>
          </a:r>
          <a:endParaRPr lang="ru-RU" sz="1600" dirty="0"/>
        </a:p>
      </dgm:t>
    </dgm:pt>
    <dgm:pt modelId="{AB6CB677-DFF3-4F0D-8A07-2696F3AAE2E6}" type="parTrans" cxnId="{BBF48C9C-419A-4FD3-BDF4-909B1BB4423F}">
      <dgm:prSet/>
      <dgm:spPr/>
      <dgm:t>
        <a:bodyPr/>
        <a:lstStyle/>
        <a:p>
          <a:endParaRPr lang="ru-RU"/>
        </a:p>
      </dgm:t>
    </dgm:pt>
    <dgm:pt modelId="{AEFEDB7B-94B7-4605-A770-CE16D92C5698}" type="sibTrans" cxnId="{BBF48C9C-419A-4FD3-BDF4-909B1BB4423F}">
      <dgm:prSet/>
      <dgm:spPr/>
      <dgm:t>
        <a:bodyPr/>
        <a:lstStyle/>
        <a:p>
          <a:endParaRPr lang="ru-RU"/>
        </a:p>
      </dgm:t>
    </dgm:pt>
    <dgm:pt modelId="{B431FDAC-8542-45B0-90AB-FB5539264B44}" type="pres">
      <dgm:prSet presAssocID="{7DD9C532-F134-4CA2-BE09-8BC67666BEAE}" presName="Name0" presStyleCnt="0">
        <dgm:presLayoutVars>
          <dgm:dir/>
          <dgm:animLvl val="lvl"/>
          <dgm:resizeHandles val="exact"/>
        </dgm:presLayoutVars>
      </dgm:prSet>
      <dgm:spPr/>
    </dgm:pt>
    <dgm:pt modelId="{475D1F34-34A1-4F4A-96DA-80F594A2BDD9}" type="pres">
      <dgm:prSet presAssocID="{3CD5FF22-A5A9-41B6-A17D-2BC55A651ED6}" presName="Name8" presStyleCnt="0"/>
      <dgm:spPr/>
    </dgm:pt>
    <dgm:pt modelId="{C2BB44FF-199E-4B01-AFCC-FA09286E19C0}" type="pres">
      <dgm:prSet presAssocID="{3CD5FF22-A5A9-41B6-A17D-2BC55A651ED6}" presName="level" presStyleLbl="node1" presStyleIdx="0" presStyleCnt="3" custScaleY="100000" custLinFactNeighborX="388" custLinFactNeighborY="-20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01009-FB27-4533-8C73-89BDAA7F7D8B}" type="pres">
      <dgm:prSet presAssocID="{3CD5FF22-A5A9-41B6-A17D-2BC55A651E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1C1A68-9DED-4AF9-8F42-872BA5DC608A}" type="pres">
      <dgm:prSet presAssocID="{CB725A81-65E0-4FA4-95CE-AEBBC0337617}" presName="Name8" presStyleCnt="0"/>
      <dgm:spPr/>
    </dgm:pt>
    <dgm:pt modelId="{E20E8888-0D77-4B92-8906-8A8463A8B9CC}" type="pres">
      <dgm:prSet presAssocID="{CB725A81-65E0-4FA4-95CE-AEBBC0337617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303C1-2C1C-4988-B85E-1D9526F84238}" type="pres">
      <dgm:prSet presAssocID="{CB725A81-65E0-4FA4-95CE-AEBBC033761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52209-589B-412F-934E-E6CC792D181F}" type="pres">
      <dgm:prSet presAssocID="{FBA059CF-38B0-4B4D-9304-35B70BC39D32}" presName="Name8" presStyleCnt="0"/>
      <dgm:spPr/>
    </dgm:pt>
    <dgm:pt modelId="{754E8201-6759-4067-9EC8-3E92D04AB297}" type="pres">
      <dgm:prSet presAssocID="{FBA059CF-38B0-4B4D-9304-35B70BC39D32}" presName="level" presStyleLbl="node1" presStyleIdx="2" presStyleCnt="3" custLinFactNeighborY="8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DC9B1-EB51-4337-8B93-127ED5D46305}" type="pres">
      <dgm:prSet presAssocID="{FBA059CF-38B0-4B4D-9304-35B70BC39D3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D0D8BF-5695-4BA1-9EFE-993A8B2B9DB0}" type="presOf" srcId="{FBA059CF-38B0-4B4D-9304-35B70BC39D32}" destId="{FC5DC9B1-EB51-4337-8B93-127ED5D46305}" srcOrd="1" destOrd="0" presId="urn:microsoft.com/office/officeart/2005/8/layout/pyramid1"/>
    <dgm:cxn modelId="{0672DE9D-BA11-43B8-B8BD-5F62DE9CCCE6}" type="presOf" srcId="{CB725A81-65E0-4FA4-95CE-AEBBC0337617}" destId="{E20E8888-0D77-4B92-8906-8A8463A8B9CC}" srcOrd="0" destOrd="0" presId="urn:microsoft.com/office/officeart/2005/8/layout/pyramid1"/>
    <dgm:cxn modelId="{BBF48C9C-419A-4FD3-BDF4-909B1BB4423F}" srcId="{7DD9C532-F134-4CA2-BE09-8BC67666BEAE}" destId="{FBA059CF-38B0-4B4D-9304-35B70BC39D32}" srcOrd="2" destOrd="0" parTransId="{AB6CB677-DFF3-4F0D-8A07-2696F3AAE2E6}" sibTransId="{AEFEDB7B-94B7-4605-A770-CE16D92C5698}"/>
    <dgm:cxn modelId="{B17F0DB8-3302-4170-B88F-E464FFBAB343}" type="presOf" srcId="{3CD5FF22-A5A9-41B6-A17D-2BC55A651ED6}" destId="{C2BB44FF-199E-4B01-AFCC-FA09286E19C0}" srcOrd="0" destOrd="0" presId="urn:microsoft.com/office/officeart/2005/8/layout/pyramid1"/>
    <dgm:cxn modelId="{1797112D-692E-4653-9345-1E11C955E398}" type="presOf" srcId="{CB725A81-65E0-4FA4-95CE-AEBBC0337617}" destId="{568303C1-2C1C-4988-B85E-1D9526F84238}" srcOrd="1" destOrd="0" presId="urn:microsoft.com/office/officeart/2005/8/layout/pyramid1"/>
    <dgm:cxn modelId="{82827626-BA39-43D7-AF63-DE3B06FCF931}" type="presOf" srcId="{FBA059CF-38B0-4B4D-9304-35B70BC39D32}" destId="{754E8201-6759-4067-9EC8-3E92D04AB297}" srcOrd="0" destOrd="0" presId="urn:microsoft.com/office/officeart/2005/8/layout/pyramid1"/>
    <dgm:cxn modelId="{4EA3A29D-D580-429D-B40B-0D790546BE37}" srcId="{7DD9C532-F134-4CA2-BE09-8BC67666BEAE}" destId="{3CD5FF22-A5A9-41B6-A17D-2BC55A651ED6}" srcOrd="0" destOrd="0" parTransId="{3CE13922-C604-48FF-88CC-C9C8A4075223}" sibTransId="{9F3A3BAE-FABB-43C3-A1E0-21872296F288}"/>
    <dgm:cxn modelId="{EA7C8686-75F7-4F3C-9EE4-6BC500016EBE}" type="presOf" srcId="{7DD9C532-F134-4CA2-BE09-8BC67666BEAE}" destId="{B431FDAC-8542-45B0-90AB-FB5539264B44}" srcOrd="0" destOrd="0" presId="urn:microsoft.com/office/officeart/2005/8/layout/pyramid1"/>
    <dgm:cxn modelId="{CDCAA413-0E04-4BB9-A020-B32986D742CE}" srcId="{7DD9C532-F134-4CA2-BE09-8BC67666BEAE}" destId="{CB725A81-65E0-4FA4-95CE-AEBBC0337617}" srcOrd="1" destOrd="0" parTransId="{BF962019-F5F0-4B17-B33B-124FBD398B4C}" sibTransId="{D816BD84-C8F3-469E-98DD-032A11712987}"/>
    <dgm:cxn modelId="{F933BEAF-D1D8-4827-B040-DB459CC2E7EB}" type="presOf" srcId="{3CD5FF22-A5A9-41B6-A17D-2BC55A651ED6}" destId="{F2D01009-FB27-4533-8C73-89BDAA7F7D8B}" srcOrd="1" destOrd="0" presId="urn:microsoft.com/office/officeart/2005/8/layout/pyramid1"/>
    <dgm:cxn modelId="{4C782F07-F6A3-467B-B035-8BC6C2854143}" type="presParOf" srcId="{B431FDAC-8542-45B0-90AB-FB5539264B44}" destId="{475D1F34-34A1-4F4A-96DA-80F594A2BDD9}" srcOrd="0" destOrd="0" presId="urn:microsoft.com/office/officeart/2005/8/layout/pyramid1"/>
    <dgm:cxn modelId="{247FB085-185A-4E6D-A90D-9BE3F006B337}" type="presParOf" srcId="{475D1F34-34A1-4F4A-96DA-80F594A2BDD9}" destId="{C2BB44FF-199E-4B01-AFCC-FA09286E19C0}" srcOrd="0" destOrd="0" presId="urn:microsoft.com/office/officeart/2005/8/layout/pyramid1"/>
    <dgm:cxn modelId="{FE8B5F85-C608-46FB-850B-C5D5566BFFBA}" type="presParOf" srcId="{475D1F34-34A1-4F4A-96DA-80F594A2BDD9}" destId="{F2D01009-FB27-4533-8C73-89BDAA7F7D8B}" srcOrd="1" destOrd="0" presId="urn:microsoft.com/office/officeart/2005/8/layout/pyramid1"/>
    <dgm:cxn modelId="{304C7E7F-125C-4BD2-B5CC-6D553DB4930D}" type="presParOf" srcId="{B431FDAC-8542-45B0-90AB-FB5539264B44}" destId="{DF1C1A68-9DED-4AF9-8F42-872BA5DC608A}" srcOrd="1" destOrd="0" presId="urn:microsoft.com/office/officeart/2005/8/layout/pyramid1"/>
    <dgm:cxn modelId="{58300561-484E-463C-B170-6A2975D29E3F}" type="presParOf" srcId="{DF1C1A68-9DED-4AF9-8F42-872BA5DC608A}" destId="{E20E8888-0D77-4B92-8906-8A8463A8B9CC}" srcOrd="0" destOrd="0" presId="urn:microsoft.com/office/officeart/2005/8/layout/pyramid1"/>
    <dgm:cxn modelId="{27B3CA8B-1083-47D8-858E-5C7DBC653379}" type="presParOf" srcId="{DF1C1A68-9DED-4AF9-8F42-872BA5DC608A}" destId="{568303C1-2C1C-4988-B85E-1D9526F84238}" srcOrd="1" destOrd="0" presId="urn:microsoft.com/office/officeart/2005/8/layout/pyramid1"/>
    <dgm:cxn modelId="{4E65DFDE-6073-4AAC-9424-73656F6126B2}" type="presParOf" srcId="{B431FDAC-8542-45B0-90AB-FB5539264B44}" destId="{7B452209-589B-412F-934E-E6CC792D181F}" srcOrd="2" destOrd="0" presId="urn:microsoft.com/office/officeart/2005/8/layout/pyramid1"/>
    <dgm:cxn modelId="{C885E381-763F-49C0-92C1-48A26AD37F89}" type="presParOf" srcId="{7B452209-589B-412F-934E-E6CC792D181F}" destId="{754E8201-6759-4067-9EC8-3E92D04AB297}" srcOrd="0" destOrd="0" presId="urn:microsoft.com/office/officeart/2005/8/layout/pyramid1"/>
    <dgm:cxn modelId="{A58F81F0-9057-4A44-A449-3CEB11300698}" type="presParOf" srcId="{7B452209-589B-412F-934E-E6CC792D181F}" destId="{FC5DC9B1-EB51-4337-8B93-127ED5D4630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847139-CE25-446B-B7CE-2C4E157363B9}" type="doc">
      <dgm:prSet loTypeId="urn:microsoft.com/office/officeart/2005/8/layout/venn3" loCatId="relationship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092799-93B8-4B98-967B-3D131D83A944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Персона</a:t>
          </a:r>
          <a:endParaRPr lang="ru-RU" sz="1400" dirty="0"/>
        </a:p>
      </dgm:t>
    </dgm:pt>
    <dgm:pt modelId="{4FF9E443-5D8B-4860-801C-4BE057351DD4}" type="parTrans" cxnId="{DBD42B70-E70E-40DC-B85F-F4023B0D98D4}">
      <dgm:prSet/>
      <dgm:spPr/>
      <dgm:t>
        <a:bodyPr/>
        <a:lstStyle/>
        <a:p>
          <a:endParaRPr lang="ru-RU"/>
        </a:p>
      </dgm:t>
    </dgm:pt>
    <dgm:pt modelId="{96F9529E-1AEA-489C-873A-E03FB40604FF}" type="sibTrans" cxnId="{DBD42B70-E70E-40DC-B85F-F4023B0D98D4}">
      <dgm:prSet/>
      <dgm:spPr/>
      <dgm:t>
        <a:bodyPr/>
        <a:lstStyle/>
        <a:p>
          <a:endParaRPr lang="ru-RU"/>
        </a:p>
      </dgm:t>
    </dgm:pt>
    <dgm:pt modelId="{EA9E9038-D032-4224-B1DC-E0F427115043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Эго</a:t>
          </a:r>
          <a:endParaRPr lang="ru-RU" sz="1400" dirty="0"/>
        </a:p>
      </dgm:t>
    </dgm:pt>
    <dgm:pt modelId="{8A4B8A9D-2890-4A0B-9467-6AF95286D42E}" type="parTrans" cxnId="{006FCDD4-FBBE-4387-8E43-027A900620BF}">
      <dgm:prSet/>
      <dgm:spPr/>
      <dgm:t>
        <a:bodyPr/>
        <a:lstStyle/>
        <a:p>
          <a:endParaRPr lang="ru-RU"/>
        </a:p>
      </dgm:t>
    </dgm:pt>
    <dgm:pt modelId="{4A25190B-56B4-41D9-B49E-11F1FCD8F90B}" type="sibTrans" cxnId="{006FCDD4-FBBE-4387-8E43-027A900620BF}">
      <dgm:prSet/>
      <dgm:spPr/>
      <dgm:t>
        <a:bodyPr/>
        <a:lstStyle/>
        <a:p>
          <a:endParaRPr lang="ru-RU"/>
        </a:p>
      </dgm:t>
    </dgm:pt>
    <dgm:pt modelId="{A93DAE9A-6114-4160-BBC4-3C8F6969D9D9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Тень</a:t>
          </a:r>
          <a:endParaRPr lang="ru-RU" sz="1400" dirty="0"/>
        </a:p>
      </dgm:t>
    </dgm:pt>
    <dgm:pt modelId="{CADC9EEB-5BDB-46FB-8E3C-C0BDCAA7249C}" type="parTrans" cxnId="{989B4925-6C1A-46CD-B440-08AC1E7625D1}">
      <dgm:prSet/>
      <dgm:spPr/>
      <dgm:t>
        <a:bodyPr/>
        <a:lstStyle/>
        <a:p>
          <a:endParaRPr lang="ru-RU"/>
        </a:p>
      </dgm:t>
    </dgm:pt>
    <dgm:pt modelId="{2CF672FD-1CC5-4519-960D-0647A329DAE1}" type="sibTrans" cxnId="{989B4925-6C1A-46CD-B440-08AC1E7625D1}">
      <dgm:prSet/>
      <dgm:spPr/>
      <dgm:t>
        <a:bodyPr/>
        <a:lstStyle/>
        <a:p>
          <a:endParaRPr lang="ru-RU"/>
        </a:p>
      </dgm:t>
    </dgm:pt>
    <dgm:pt modelId="{B2E8736E-ADCC-4657-A877-C533D4345DDD}">
      <dgm:prSet custT="1"/>
      <dgm:spPr/>
      <dgm:t>
        <a:bodyPr/>
        <a:lstStyle/>
        <a:p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Анима</a:t>
          </a:r>
          <a:endParaRPr lang="ru-RU" sz="1400" dirty="0"/>
        </a:p>
      </dgm:t>
    </dgm:pt>
    <dgm:pt modelId="{D0AF3193-5F41-4DC3-B390-3ED3BF3D8482}" type="parTrans" cxnId="{DD392F1E-929A-42FB-99B6-D6FF713F967E}">
      <dgm:prSet/>
      <dgm:spPr/>
      <dgm:t>
        <a:bodyPr/>
        <a:lstStyle/>
        <a:p>
          <a:endParaRPr lang="ru-RU"/>
        </a:p>
      </dgm:t>
    </dgm:pt>
    <dgm:pt modelId="{B9604BD1-8686-4621-A984-48D4C8BB99F3}" type="sibTrans" cxnId="{DD392F1E-929A-42FB-99B6-D6FF713F967E}">
      <dgm:prSet/>
      <dgm:spPr/>
      <dgm:t>
        <a:bodyPr/>
        <a:lstStyle/>
        <a:p>
          <a:endParaRPr lang="ru-RU"/>
        </a:p>
      </dgm:t>
    </dgm:pt>
    <dgm:pt modelId="{9CA263BB-221C-4304-B12C-89801085C4D0}">
      <dgm:prSet custT="1"/>
      <dgm:spPr/>
      <dgm:t>
        <a:bodyPr/>
        <a:lstStyle/>
        <a:p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Анимус</a:t>
          </a:r>
          <a:endParaRPr lang="ru-RU" sz="1400" dirty="0"/>
        </a:p>
      </dgm:t>
    </dgm:pt>
    <dgm:pt modelId="{3502BAB2-819E-4C3E-89C5-50A2C4957010}" type="parTrans" cxnId="{F85BE7B4-F88E-4FF3-8969-C087F0332037}">
      <dgm:prSet/>
      <dgm:spPr/>
      <dgm:t>
        <a:bodyPr/>
        <a:lstStyle/>
        <a:p>
          <a:endParaRPr lang="ru-RU"/>
        </a:p>
      </dgm:t>
    </dgm:pt>
    <dgm:pt modelId="{A7F9CCF6-7E03-413F-8078-80933A50E354}" type="sibTrans" cxnId="{F85BE7B4-F88E-4FF3-8969-C087F0332037}">
      <dgm:prSet/>
      <dgm:spPr/>
      <dgm:t>
        <a:bodyPr/>
        <a:lstStyle/>
        <a:p>
          <a:endParaRPr lang="ru-RU"/>
        </a:p>
      </dgm:t>
    </dgm:pt>
    <dgm:pt modelId="{B644F7A6-12B8-4BDB-91FB-E3C369B3EA0E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Самость</a:t>
          </a:r>
          <a:endParaRPr lang="ru-RU" sz="1400" dirty="0"/>
        </a:p>
      </dgm:t>
    </dgm:pt>
    <dgm:pt modelId="{6A9744C5-33F4-4393-AABD-899D8ABBD691}" type="parTrans" cxnId="{8C718FF0-DE86-402F-8478-FFF89DA3D5BC}">
      <dgm:prSet/>
      <dgm:spPr/>
      <dgm:t>
        <a:bodyPr/>
        <a:lstStyle/>
        <a:p>
          <a:endParaRPr lang="ru-RU"/>
        </a:p>
      </dgm:t>
    </dgm:pt>
    <dgm:pt modelId="{134B0E98-43C5-4F60-8F60-4BBF1772B23F}" type="sibTrans" cxnId="{8C718FF0-DE86-402F-8478-FFF89DA3D5BC}">
      <dgm:prSet/>
      <dgm:spPr/>
      <dgm:t>
        <a:bodyPr/>
        <a:lstStyle/>
        <a:p>
          <a:endParaRPr lang="ru-RU"/>
        </a:p>
      </dgm:t>
    </dgm:pt>
    <dgm:pt modelId="{3AB43FBA-688C-4FC0-A7C6-6A303C5E7D30}" type="pres">
      <dgm:prSet presAssocID="{A8847139-CE25-446B-B7CE-2C4E157363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CABBD9-F772-46AC-88C7-F550A1DEB0E3}" type="pres">
      <dgm:prSet presAssocID="{56092799-93B8-4B98-967B-3D131D83A944}" presName="Name5" presStyleLbl="vennNode1" presStyleIdx="0" presStyleCnt="6" custLinFactNeighborX="-47363" custLinFactNeighborY="2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E5767-16D3-42DE-87B0-F83B9EF933E4}" type="pres">
      <dgm:prSet presAssocID="{96F9529E-1AEA-489C-873A-E03FB40604FF}" presName="space" presStyleCnt="0"/>
      <dgm:spPr/>
    </dgm:pt>
    <dgm:pt modelId="{3EE034F3-E837-4EDC-B9F0-974B81D79B62}" type="pres">
      <dgm:prSet presAssocID="{EA9E9038-D032-4224-B1DC-E0F427115043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29E1C-02A8-452B-A4A8-FE7AC9310C0F}" type="pres">
      <dgm:prSet presAssocID="{4A25190B-56B4-41D9-B49E-11F1FCD8F90B}" presName="space" presStyleCnt="0"/>
      <dgm:spPr/>
    </dgm:pt>
    <dgm:pt modelId="{89C46A00-3DAD-4A51-870F-D4DE81AA900F}" type="pres">
      <dgm:prSet presAssocID="{A93DAE9A-6114-4160-BBC4-3C8F6969D9D9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11911-B873-488D-8B70-B6DB6563D6D5}" type="pres">
      <dgm:prSet presAssocID="{2CF672FD-1CC5-4519-960D-0647A329DAE1}" presName="space" presStyleCnt="0"/>
      <dgm:spPr/>
    </dgm:pt>
    <dgm:pt modelId="{7BADF2AF-EA25-4BA0-B6D7-A7322CEF7660}" type="pres">
      <dgm:prSet presAssocID="{B2E8736E-ADCC-4657-A877-C533D4345DDD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76931-ABC8-4800-BA4A-5B5B7DE14C35}" type="pres">
      <dgm:prSet presAssocID="{B9604BD1-8686-4621-A984-48D4C8BB99F3}" presName="space" presStyleCnt="0"/>
      <dgm:spPr/>
    </dgm:pt>
    <dgm:pt modelId="{A68CBB54-E514-4383-8AF5-9C018EF8AAF1}" type="pres">
      <dgm:prSet presAssocID="{9CA263BB-221C-4304-B12C-89801085C4D0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6B03E-65D1-47CB-8EF0-F5B7A2DE3295}" type="pres">
      <dgm:prSet presAssocID="{A7F9CCF6-7E03-413F-8078-80933A50E354}" presName="space" presStyleCnt="0"/>
      <dgm:spPr/>
    </dgm:pt>
    <dgm:pt modelId="{E96EA883-F40B-404C-8D97-82B429DE8866}" type="pres">
      <dgm:prSet presAssocID="{B644F7A6-12B8-4BDB-91FB-E3C369B3EA0E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93C6E9-A4D5-4412-BC2B-E4F71F9C76BE}" type="presOf" srcId="{EA9E9038-D032-4224-B1DC-E0F427115043}" destId="{3EE034F3-E837-4EDC-B9F0-974B81D79B62}" srcOrd="0" destOrd="0" presId="urn:microsoft.com/office/officeart/2005/8/layout/venn3"/>
    <dgm:cxn modelId="{3FF6DB87-A48E-42D7-AD0D-B8D1DC1B53AC}" type="presOf" srcId="{A93DAE9A-6114-4160-BBC4-3C8F6969D9D9}" destId="{89C46A00-3DAD-4A51-870F-D4DE81AA900F}" srcOrd="0" destOrd="0" presId="urn:microsoft.com/office/officeart/2005/8/layout/venn3"/>
    <dgm:cxn modelId="{BF44C3C7-9274-4376-B5D1-FC17B8D3E73A}" type="presOf" srcId="{56092799-93B8-4B98-967B-3D131D83A944}" destId="{D7CABBD9-F772-46AC-88C7-F550A1DEB0E3}" srcOrd="0" destOrd="0" presId="urn:microsoft.com/office/officeart/2005/8/layout/venn3"/>
    <dgm:cxn modelId="{0BD05C90-2F16-4917-9965-4A2BC7DDCF11}" type="presOf" srcId="{A8847139-CE25-446B-B7CE-2C4E157363B9}" destId="{3AB43FBA-688C-4FC0-A7C6-6A303C5E7D30}" srcOrd="0" destOrd="0" presId="urn:microsoft.com/office/officeart/2005/8/layout/venn3"/>
    <dgm:cxn modelId="{8C718FF0-DE86-402F-8478-FFF89DA3D5BC}" srcId="{A8847139-CE25-446B-B7CE-2C4E157363B9}" destId="{B644F7A6-12B8-4BDB-91FB-E3C369B3EA0E}" srcOrd="5" destOrd="0" parTransId="{6A9744C5-33F4-4393-AABD-899D8ABBD691}" sibTransId="{134B0E98-43C5-4F60-8F60-4BBF1772B23F}"/>
    <dgm:cxn modelId="{3BD374E2-1CCD-46A6-921D-24B8DB3B570A}" type="presOf" srcId="{B2E8736E-ADCC-4657-A877-C533D4345DDD}" destId="{7BADF2AF-EA25-4BA0-B6D7-A7322CEF7660}" srcOrd="0" destOrd="0" presId="urn:microsoft.com/office/officeart/2005/8/layout/venn3"/>
    <dgm:cxn modelId="{DBD42B70-E70E-40DC-B85F-F4023B0D98D4}" srcId="{A8847139-CE25-446B-B7CE-2C4E157363B9}" destId="{56092799-93B8-4B98-967B-3D131D83A944}" srcOrd="0" destOrd="0" parTransId="{4FF9E443-5D8B-4860-801C-4BE057351DD4}" sibTransId="{96F9529E-1AEA-489C-873A-E03FB40604FF}"/>
    <dgm:cxn modelId="{989B4925-6C1A-46CD-B440-08AC1E7625D1}" srcId="{A8847139-CE25-446B-B7CE-2C4E157363B9}" destId="{A93DAE9A-6114-4160-BBC4-3C8F6969D9D9}" srcOrd="2" destOrd="0" parTransId="{CADC9EEB-5BDB-46FB-8E3C-C0BDCAA7249C}" sibTransId="{2CF672FD-1CC5-4519-960D-0647A329DAE1}"/>
    <dgm:cxn modelId="{F616F9D5-0CAD-41D5-B8E6-451424766ECA}" type="presOf" srcId="{B644F7A6-12B8-4BDB-91FB-E3C369B3EA0E}" destId="{E96EA883-F40B-404C-8D97-82B429DE8866}" srcOrd="0" destOrd="0" presId="urn:microsoft.com/office/officeart/2005/8/layout/venn3"/>
    <dgm:cxn modelId="{DD392F1E-929A-42FB-99B6-D6FF713F967E}" srcId="{A8847139-CE25-446B-B7CE-2C4E157363B9}" destId="{B2E8736E-ADCC-4657-A877-C533D4345DDD}" srcOrd="3" destOrd="0" parTransId="{D0AF3193-5F41-4DC3-B390-3ED3BF3D8482}" sibTransId="{B9604BD1-8686-4621-A984-48D4C8BB99F3}"/>
    <dgm:cxn modelId="{006FCDD4-FBBE-4387-8E43-027A900620BF}" srcId="{A8847139-CE25-446B-B7CE-2C4E157363B9}" destId="{EA9E9038-D032-4224-B1DC-E0F427115043}" srcOrd="1" destOrd="0" parTransId="{8A4B8A9D-2890-4A0B-9467-6AF95286D42E}" sibTransId="{4A25190B-56B4-41D9-B49E-11F1FCD8F90B}"/>
    <dgm:cxn modelId="{F85BE7B4-F88E-4FF3-8969-C087F0332037}" srcId="{A8847139-CE25-446B-B7CE-2C4E157363B9}" destId="{9CA263BB-221C-4304-B12C-89801085C4D0}" srcOrd="4" destOrd="0" parTransId="{3502BAB2-819E-4C3E-89C5-50A2C4957010}" sibTransId="{A7F9CCF6-7E03-413F-8078-80933A50E354}"/>
    <dgm:cxn modelId="{DF0124D1-8C9E-44EE-9709-08527C577E24}" type="presOf" srcId="{9CA263BB-221C-4304-B12C-89801085C4D0}" destId="{A68CBB54-E514-4383-8AF5-9C018EF8AAF1}" srcOrd="0" destOrd="0" presId="urn:microsoft.com/office/officeart/2005/8/layout/venn3"/>
    <dgm:cxn modelId="{511CF0A7-F2D2-4EF4-BA98-3D52DE895B1A}" type="presParOf" srcId="{3AB43FBA-688C-4FC0-A7C6-6A303C5E7D30}" destId="{D7CABBD9-F772-46AC-88C7-F550A1DEB0E3}" srcOrd="0" destOrd="0" presId="urn:microsoft.com/office/officeart/2005/8/layout/venn3"/>
    <dgm:cxn modelId="{EA12BB7A-5AA1-4C45-A806-FAF3899553E3}" type="presParOf" srcId="{3AB43FBA-688C-4FC0-A7C6-6A303C5E7D30}" destId="{1EDE5767-16D3-42DE-87B0-F83B9EF933E4}" srcOrd="1" destOrd="0" presId="urn:microsoft.com/office/officeart/2005/8/layout/venn3"/>
    <dgm:cxn modelId="{3A543384-00F8-4E72-9C61-9347F9E897ED}" type="presParOf" srcId="{3AB43FBA-688C-4FC0-A7C6-6A303C5E7D30}" destId="{3EE034F3-E837-4EDC-B9F0-974B81D79B62}" srcOrd="2" destOrd="0" presId="urn:microsoft.com/office/officeart/2005/8/layout/venn3"/>
    <dgm:cxn modelId="{4918C752-61FC-4C07-AA09-D28367CF17A6}" type="presParOf" srcId="{3AB43FBA-688C-4FC0-A7C6-6A303C5E7D30}" destId="{D9229E1C-02A8-452B-A4A8-FE7AC9310C0F}" srcOrd="3" destOrd="0" presId="urn:microsoft.com/office/officeart/2005/8/layout/venn3"/>
    <dgm:cxn modelId="{9C1F507B-C420-410B-BAD7-8BA1AAD7903C}" type="presParOf" srcId="{3AB43FBA-688C-4FC0-A7C6-6A303C5E7D30}" destId="{89C46A00-3DAD-4A51-870F-D4DE81AA900F}" srcOrd="4" destOrd="0" presId="urn:microsoft.com/office/officeart/2005/8/layout/venn3"/>
    <dgm:cxn modelId="{379B6EB4-7E59-45A7-AC29-27F6860787E8}" type="presParOf" srcId="{3AB43FBA-688C-4FC0-A7C6-6A303C5E7D30}" destId="{B5B11911-B873-488D-8B70-B6DB6563D6D5}" srcOrd="5" destOrd="0" presId="urn:microsoft.com/office/officeart/2005/8/layout/venn3"/>
    <dgm:cxn modelId="{86D9AB18-FF30-43D8-BDAB-1445E0DFCFDD}" type="presParOf" srcId="{3AB43FBA-688C-4FC0-A7C6-6A303C5E7D30}" destId="{7BADF2AF-EA25-4BA0-B6D7-A7322CEF7660}" srcOrd="6" destOrd="0" presId="urn:microsoft.com/office/officeart/2005/8/layout/venn3"/>
    <dgm:cxn modelId="{04991564-CE90-4B27-8748-5EF91F74922D}" type="presParOf" srcId="{3AB43FBA-688C-4FC0-A7C6-6A303C5E7D30}" destId="{25476931-ABC8-4800-BA4A-5B5B7DE14C35}" srcOrd="7" destOrd="0" presId="urn:microsoft.com/office/officeart/2005/8/layout/venn3"/>
    <dgm:cxn modelId="{A7BF7E46-F289-4607-9F12-A230577570BB}" type="presParOf" srcId="{3AB43FBA-688C-4FC0-A7C6-6A303C5E7D30}" destId="{A68CBB54-E514-4383-8AF5-9C018EF8AAF1}" srcOrd="8" destOrd="0" presId="urn:microsoft.com/office/officeart/2005/8/layout/venn3"/>
    <dgm:cxn modelId="{56D4260C-16A6-4501-92CE-A1250C55CD2B}" type="presParOf" srcId="{3AB43FBA-688C-4FC0-A7C6-6A303C5E7D30}" destId="{C9C6B03E-65D1-47CB-8EF0-F5B7A2DE3295}" srcOrd="9" destOrd="0" presId="urn:microsoft.com/office/officeart/2005/8/layout/venn3"/>
    <dgm:cxn modelId="{D0E7567C-BD64-4610-9F0A-70700A734EB8}" type="presParOf" srcId="{3AB43FBA-688C-4FC0-A7C6-6A303C5E7D30}" destId="{E96EA883-F40B-404C-8D97-82B429DE8866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847139-CE25-446B-B7CE-2C4E157363B9}" type="doc">
      <dgm:prSet loTypeId="urn:microsoft.com/office/officeart/2005/8/layout/venn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092799-93B8-4B98-967B-3D131D83A944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Персона</a:t>
          </a:r>
          <a:endParaRPr lang="ru-RU" sz="1400" dirty="0"/>
        </a:p>
      </dgm:t>
    </dgm:pt>
    <dgm:pt modelId="{4FF9E443-5D8B-4860-801C-4BE057351DD4}" type="parTrans" cxnId="{DBD42B70-E70E-40DC-B85F-F4023B0D98D4}">
      <dgm:prSet/>
      <dgm:spPr/>
      <dgm:t>
        <a:bodyPr/>
        <a:lstStyle/>
        <a:p>
          <a:endParaRPr lang="ru-RU"/>
        </a:p>
      </dgm:t>
    </dgm:pt>
    <dgm:pt modelId="{96F9529E-1AEA-489C-873A-E03FB40604FF}" type="sibTrans" cxnId="{DBD42B70-E70E-40DC-B85F-F4023B0D98D4}">
      <dgm:prSet/>
      <dgm:spPr/>
      <dgm:t>
        <a:bodyPr/>
        <a:lstStyle/>
        <a:p>
          <a:endParaRPr lang="ru-RU"/>
        </a:p>
      </dgm:t>
    </dgm:pt>
    <dgm:pt modelId="{EA9E9038-D032-4224-B1DC-E0F427115043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Эго</a:t>
          </a:r>
          <a:endParaRPr lang="ru-RU" sz="1400" dirty="0"/>
        </a:p>
      </dgm:t>
    </dgm:pt>
    <dgm:pt modelId="{8A4B8A9D-2890-4A0B-9467-6AF95286D42E}" type="parTrans" cxnId="{006FCDD4-FBBE-4387-8E43-027A900620BF}">
      <dgm:prSet/>
      <dgm:spPr/>
      <dgm:t>
        <a:bodyPr/>
        <a:lstStyle/>
        <a:p>
          <a:endParaRPr lang="ru-RU"/>
        </a:p>
      </dgm:t>
    </dgm:pt>
    <dgm:pt modelId="{4A25190B-56B4-41D9-B49E-11F1FCD8F90B}" type="sibTrans" cxnId="{006FCDD4-FBBE-4387-8E43-027A900620BF}">
      <dgm:prSet/>
      <dgm:spPr/>
      <dgm:t>
        <a:bodyPr/>
        <a:lstStyle/>
        <a:p>
          <a:endParaRPr lang="ru-RU"/>
        </a:p>
      </dgm:t>
    </dgm:pt>
    <dgm:pt modelId="{A93DAE9A-6114-4160-BBC4-3C8F6969D9D9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Тень</a:t>
          </a:r>
          <a:endParaRPr lang="ru-RU" sz="1400" dirty="0"/>
        </a:p>
      </dgm:t>
    </dgm:pt>
    <dgm:pt modelId="{CADC9EEB-5BDB-46FB-8E3C-C0BDCAA7249C}" type="parTrans" cxnId="{989B4925-6C1A-46CD-B440-08AC1E7625D1}">
      <dgm:prSet/>
      <dgm:spPr/>
      <dgm:t>
        <a:bodyPr/>
        <a:lstStyle/>
        <a:p>
          <a:endParaRPr lang="ru-RU"/>
        </a:p>
      </dgm:t>
    </dgm:pt>
    <dgm:pt modelId="{2CF672FD-1CC5-4519-960D-0647A329DAE1}" type="sibTrans" cxnId="{989B4925-6C1A-46CD-B440-08AC1E7625D1}">
      <dgm:prSet/>
      <dgm:spPr/>
      <dgm:t>
        <a:bodyPr/>
        <a:lstStyle/>
        <a:p>
          <a:endParaRPr lang="ru-RU"/>
        </a:p>
      </dgm:t>
    </dgm:pt>
    <dgm:pt modelId="{B2E8736E-ADCC-4657-A877-C533D4345DDD}">
      <dgm:prSet custT="1"/>
      <dgm:spPr/>
      <dgm:t>
        <a:bodyPr/>
        <a:lstStyle/>
        <a:p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Анима</a:t>
          </a:r>
          <a:endParaRPr lang="ru-RU" sz="1400" dirty="0"/>
        </a:p>
      </dgm:t>
    </dgm:pt>
    <dgm:pt modelId="{D0AF3193-5F41-4DC3-B390-3ED3BF3D8482}" type="parTrans" cxnId="{DD392F1E-929A-42FB-99B6-D6FF713F967E}">
      <dgm:prSet/>
      <dgm:spPr/>
      <dgm:t>
        <a:bodyPr/>
        <a:lstStyle/>
        <a:p>
          <a:endParaRPr lang="ru-RU"/>
        </a:p>
      </dgm:t>
    </dgm:pt>
    <dgm:pt modelId="{B9604BD1-8686-4621-A984-48D4C8BB99F3}" type="sibTrans" cxnId="{DD392F1E-929A-42FB-99B6-D6FF713F967E}">
      <dgm:prSet/>
      <dgm:spPr/>
      <dgm:t>
        <a:bodyPr/>
        <a:lstStyle/>
        <a:p>
          <a:endParaRPr lang="ru-RU"/>
        </a:p>
      </dgm:t>
    </dgm:pt>
    <dgm:pt modelId="{9CA263BB-221C-4304-B12C-89801085C4D0}">
      <dgm:prSet custT="1"/>
      <dgm:spPr/>
      <dgm:t>
        <a:bodyPr/>
        <a:lstStyle/>
        <a:p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Анимус</a:t>
          </a:r>
          <a:endParaRPr lang="ru-RU" sz="1400" dirty="0"/>
        </a:p>
      </dgm:t>
    </dgm:pt>
    <dgm:pt modelId="{3502BAB2-819E-4C3E-89C5-50A2C4957010}" type="parTrans" cxnId="{F85BE7B4-F88E-4FF3-8969-C087F0332037}">
      <dgm:prSet/>
      <dgm:spPr/>
      <dgm:t>
        <a:bodyPr/>
        <a:lstStyle/>
        <a:p>
          <a:endParaRPr lang="ru-RU"/>
        </a:p>
      </dgm:t>
    </dgm:pt>
    <dgm:pt modelId="{A7F9CCF6-7E03-413F-8078-80933A50E354}" type="sibTrans" cxnId="{F85BE7B4-F88E-4FF3-8969-C087F0332037}">
      <dgm:prSet/>
      <dgm:spPr/>
      <dgm:t>
        <a:bodyPr/>
        <a:lstStyle/>
        <a:p>
          <a:endParaRPr lang="ru-RU"/>
        </a:p>
      </dgm:t>
    </dgm:pt>
    <dgm:pt modelId="{B644F7A6-12B8-4BDB-91FB-E3C369B3EA0E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Самость</a:t>
          </a:r>
          <a:endParaRPr lang="ru-RU" sz="1400" dirty="0"/>
        </a:p>
      </dgm:t>
    </dgm:pt>
    <dgm:pt modelId="{6A9744C5-33F4-4393-AABD-899D8ABBD691}" type="parTrans" cxnId="{8C718FF0-DE86-402F-8478-FFF89DA3D5BC}">
      <dgm:prSet/>
      <dgm:spPr/>
      <dgm:t>
        <a:bodyPr/>
        <a:lstStyle/>
        <a:p>
          <a:endParaRPr lang="ru-RU"/>
        </a:p>
      </dgm:t>
    </dgm:pt>
    <dgm:pt modelId="{134B0E98-43C5-4F60-8F60-4BBF1772B23F}" type="sibTrans" cxnId="{8C718FF0-DE86-402F-8478-FFF89DA3D5BC}">
      <dgm:prSet/>
      <dgm:spPr/>
      <dgm:t>
        <a:bodyPr/>
        <a:lstStyle/>
        <a:p>
          <a:endParaRPr lang="ru-RU"/>
        </a:p>
      </dgm:t>
    </dgm:pt>
    <dgm:pt modelId="{3AB43FBA-688C-4FC0-A7C6-6A303C5E7D30}" type="pres">
      <dgm:prSet presAssocID="{A8847139-CE25-446B-B7CE-2C4E157363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CABBD9-F772-46AC-88C7-F550A1DEB0E3}" type="pres">
      <dgm:prSet presAssocID="{56092799-93B8-4B98-967B-3D131D83A944}" presName="Name5" presStyleLbl="vennNode1" presStyleIdx="0" presStyleCnt="6" custLinFactY="-79223" custLinFactNeighborX="-30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E5767-16D3-42DE-87B0-F83B9EF933E4}" type="pres">
      <dgm:prSet presAssocID="{96F9529E-1AEA-489C-873A-E03FB40604FF}" presName="space" presStyleCnt="0"/>
      <dgm:spPr/>
    </dgm:pt>
    <dgm:pt modelId="{3EE034F3-E837-4EDC-B9F0-974B81D79B62}" type="pres">
      <dgm:prSet presAssocID="{EA9E9038-D032-4224-B1DC-E0F427115043}" presName="Name5" presStyleLbl="vennNode1" presStyleIdx="1" presStyleCnt="6" custLinFactX="-60061" custLinFactY="-1823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29E1C-02A8-452B-A4A8-FE7AC9310C0F}" type="pres">
      <dgm:prSet presAssocID="{4A25190B-56B4-41D9-B49E-11F1FCD8F90B}" presName="space" presStyleCnt="0"/>
      <dgm:spPr/>
    </dgm:pt>
    <dgm:pt modelId="{89C46A00-3DAD-4A51-870F-D4DE81AA900F}" type="pres">
      <dgm:prSet presAssocID="{A93DAE9A-6114-4160-BBC4-3C8F6969D9D9}" presName="Name5" presStyleLbl="vennNode1" presStyleIdx="2" presStyleCnt="6" custLinFactX="-120061" custLinFactNeighborX="-200000" custLinFactNeighborY="-29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11911-B873-488D-8B70-B6DB6563D6D5}" type="pres">
      <dgm:prSet presAssocID="{2CF672FD-1CC5-4519-960D-0647A329DAE1}" presName="space" presStyleCnt="0"/>
      <dgm:spPr/>
    </dgm:pt>
    <dgm:pt modelId="{7BADF2AF-EA25-4BA0-B6D7-A7322CEF7660}" type="pres">
      <dgm:prSet presAssocID="{B2E8736E-ADCC-4657-A877-C533D4345DDD}" presName="Name5" presStyleLbl="vennNode1" presStyleIdx="3" presStyleCnt="6" custLinFactX="-200000" custLinFactNeighborX="-200305" custLinFactNeighborY="47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76931-ABC8-4800-BA4A-5B5B7DE14C35}" type="pres">
      <dgm:prSet presAssocID="{B9604BD1-8686-4621-A984-48D4C8BB99F3}" presName="space" presStyleCnt="0"/>
      <dgm:spPr/>
    </dgm:pt>
    <dgm:pt modelId="{A68CBB54-E514-4383-8AF5-9C018EF8AAF1}" type="pres">
      <dgm:prSet presAssocID="{9CA263BB-221C-4304-B12C-89801085C4D0}" presName="Name5" presStyleLbl="vennNode1" presStyleIdx="4" presStyleCnt="6" custLinFactX="-260061" custLinFactY="24423" custLinFactNeighborX="-3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6B03E-65D1-47CB-8EF0-F5B7A2DE3295}" type="pres">
      <dgm:prSet presAssocID="{A7F9CCF6-7E03-413F-8078-80933A50E354}" presName="space" presStyleCnt="0"/>
      <dgm:spPr/>
    </dgm:pt>
    <dgm:pt modelId="{E96EA883-F40B-404C-8D97-82B429DE8866}" type="pres">
      <dgm:prSet presAssocID="{B644F7A6-12B8-4BDB-91FB-E3C369B3EA0E}" presName="Name5" presStyleLbl="vennNode1" presStyleIdx="5" presStyleCnt="6" custLinFactX="-320061" custLinFactY="95869" custLinFactNeighborX="-4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49DAC1-B127-4C8A-B719-C916FE6B3D56}" type="presOf" srcId="{EA9E9038-D032-4224-B1DC-E0F427115043}" destId="{3EE034F3-E837-4EDC-B9F0-974B81D79B62}" srcOrd="0" destOrd="0" presId="urn:microsoft.com/office/officeart/2005/8/layout/venn3"/>
    <dgm:cxn modelId="{CB543E85-144F-48D9-81BA-2BF29BFA7F24}" type="presOf" srcId="{B2E8736E-ADCC-4657-A877-C533D4345DDD}" destId="{7BADF2AF-EA25-4BA0-B6D7-A7322CEF7660}" srcOrd="0" destOrd="0" presId="urn:microsoft.com/office/officeart/2005/8/layout/venn3"/>
    <dgm:cxn modelId="{8C718FF0-DE86-402F-8478-FFF89DA3D5BC}" srcId="{A8847139-CE25-446B-B7CE-2C4E157363B9}" destId="{B644F7A6-12B8-4BDB-91FB-E3C369B3EA0E}" srcOrd="5" destOrd="0" parTransId="{6A9744C5-33F4-4393-AABD-899D8ABBD691}" sibTransId="{134B0E98-43C5-4F60-8F60-4BBF1772B23F}"/>
    <dgm:cxn modelId="{BC904306-77B7-4AD5-9815-F1875338E510}" type="presOf" srcId="{56092799-93B8-4B98-967B-3D131D83A944}" destId="{D7CABBD9-F772-46AC-88C7-F550A1DEB0E3}" srcOrd="0" destOrd="0" presId="urn:microsoft.com/office/officeart/2005/8/layout/venn3"/>
    <dgm:cxn modelId="{3A3A21BD-F94B-4B70-BDAC-AAE9A96B4C18}" type="presOf" srcId="{A8847139-CE25-446B-B7CE-2C4E157363B9}" destId="{3AB43FBA-688C-4FC0-A7C6-6A303C5E7D30}" srcOrd="0" destOrd="0" presId="urn:microsoft.com/office/officeart/2005/8/layout/venn3"/>
    <dgm:cxn modelId="{DBD42B70-E70E-40DC-B85F-F4023B0D98D4}" srcId="{A8847139-CE25-446B-B7CE-2C4E157363B9}" destId="{56092799-93B8-4B98-967B-3D131D83A944}" srcOrd="0" destOrd="0" parTransId="{4FF9E443-5D8B-4860-801C-4BE057351DD4}" sibTransId="{96F9529E-1AEA-489C-873A-E03FB40604FF}"/>
    <dgm:cxn modelId="{989B4925-6C1A-46CD-B440-08AC1E7625D1}" srcId="{A8847139-CE25-446B-B7CE-2C4E157363B9}" destId="{A93DAE9A-6114-4160-BBC4-3C8F6969D9D9}" srcOrd="2" destOrd="0" parTransId="{CADC9EEB-5BDB-46FB-8E3C-C0BDCAA7249C}" sibTransId="{2CF672FD-1CC5-4519-960D-0647A329DAE1}"/>
    <dgm:cxn modelId="{E469A4FF-054F-403F-BA65-EC7DEB74E1B5}" type="presOf" srcId="{9CA263BB-221C-4304-B12C-89801085C4D0}" destId="{A68CBB54-E514-4383-8AF5-9C018EF8AAF1}" srcOrd="0" destOrd="0" presId="urn:microsoft.com/office/officeart/2005/8/layout/venn3"/>
    <dgm:cxn modelId="{DD392F1E-929A-42FB-99B6-D6FF713F967E}" srcId="{A8847139-CE25-446B-B7CE-2C4E157363B9}" destId="{B2E8736E-ADCC-4657-A877-C533D4345DDD}" srcOrd="3" destOrd="0" parTransId="{D0AF3193-5F41-4DC3-B390-3ED3BF3D8482}" sibTransId="{B9604BD1-8686-4621-A984-48D4C8BB99F3}"/>
    <dgm:cxn modelId="{006FCDD4-FBBE-4387-8E43-027A900620BF}" srcId="{A8847139-CE25-446B-B7CE-2C4E157363B9}" destId="{EA9E9038-D032-4224-B1DC-E0F427115043}" srcOrd="1" destOrd="0" parTransId="{8A4B8A9D-2890-4A0B-9467-6AF95286D42E}" sibTransId="{4A25190B-56B4-41D9-B49E-11F1FCD8F90B}"/>
    <dgm:cxn modelId="{F85BE7B4-F88E-4FF3-8969-C087F0332037}" srcId="{A8847139-CE25-446B-B7CE-2C4E157363B9}" destId="{9CA263BB-221C-4304-B12C-89801085C4D0}" srcOrd="4" destOrd="0" parTransId="{3502BAB2-819E-4C3E-89C5-50A2C4957010}" sibTransId="{A7F9CCF6-7E03-413F-8078-80933A50E354}"/>
    <dgm:cxn modelId="{B61ECD96-A5FA-40E9-860C-DA23CE4FF153}" type="presOf" srcId="{B644F7A6-12B8-4BDB-91FB-E3C369B3EA0E}" destId="{E96EA883-F40B-404C-8D97-82B429DE8866}" srcOrd="0" destOrd="0" presId="urn:microsoft.com/office/officeart/2005/8/layout/venn3"/>
    <dgm:cxn modelId="{7B646739-3936-4936-9DF3-B39632945D9E}" type="presOf" srcId="{A93DAE9A-6114-4160-BBC4-3C8F6969D9D9}" destId="{89C46A00-3DAD-4A51-870F-D4DE81AA900F}" srcOrd="0" destOrd="0" presId="urn:microsoft.com/office/officeart/2005/8/layout/venn3"/>
    <dgm:cxn modelId="{3838715F-523A-4DAB-BD26-D556E113C93D}" type="presParOf" srcId="{3AB43FBA-688C-4FC0-A7C6-6A303C5E7D30}" destId="{D7CABBD9-F772-46AC-88C7-F550A1DEB0E3}" srcOrd="0" destOrd="0" presId="urn:microsoft.com/office/officeart/2005/8/layout/venn3"/>
    <dgm:cxn modelId="{7E8B785F-8D70-4479-99ED-07D74294807F}" type="presParOf" srcId="{3AB43FBA-688C-4FC0-A7C6-6A303C5E7D30}" destId="{1EDE5767-16D3-42DE-87B0-F83B9EF933E4}" srcOrd="1" destOrd="0" presId="urn:microsoft.com/office/officeart/2005/8/layout/venn3"/>
    <dgm:cxn modelId="{EF4C822E-0205-4295-83D6-DEE82E79878B}" type="presParOf" srcId="{3AB43FBA-688C-4FC0-A7C6-6A303C5E7D30}" destId="{3EE034F3-E837-4EDC-B9F0-974B81D79B62}" srcOrd="2" destOrd="0" presId="urn:microsoft.com/office/officeart/2005/8/layout/venn3"/>
    <dgm:cxn modelId="{1E02E144-6BF4-4151-AA3C-871B115BBF71}" type="presParOf" srcId="{3AB43FBA-688C-4FC0-A7C6-6A303C5E7D30}" destId="{D9229E1C-02A8-452B-A4A8-FE7AC9310C0F}" srcOrd="3" destOrd="0" presId="urn:microsoft.com/office/officeart/2005/8/layout/venn3"/>
    <dgm:cxn modelId="{7A3B22B3-9467-4657-85BB-4CE20860E1CA}" type="presParOf" srcId="{3AB43FBA-688C-4FC0-A7C6-6A303C5E7D30}" destId="{89C46A00-3DAD-4A51-870F-D4DE81AA900F}" srcOrd="4" destOrd="0" presId="urn:microsoft.com/office/officeart/2005/8/layout/venn3"/>
    <dgm:cxn modelId="{52B8B800-F6FB-4666-80FF-F73D99E0BF28}" type="presParOf" srcId="{3AB43FBA-688C-4FC0-A7C6-6A303C5E7D30}" destId="{B5B11911-B873-488D-8B70-B6DB6563D6D5}" srcOrd="5" destOrd="0" presId="urn:microsoft.com/office/officeart/2005/8/layout/venn3"/>
    <dgm:cxn modelId="{6B84B57E-BD71-447A-8FEA-3F1B91F9BEDC}" type="presParOf" srcId="{3AB43FBA-688C-4FC0-A7C6-6A303C5E7D30}" destId="{7BADF2AF-EA25-4BA0-B6D7-A7322CEF7660}" srcOrd="6" destOrd="0" presId="urn:microsoft.com/office/officeart/2005/8/layout/venn3"/>
    <dgm:cxn modelId="{9E053F57-AF39-47EB-B64B-A70503DC6EE5}" type="presParOf" srcId="{3AB43FBA-688C-4FC0-A7C6-6A303C5E7D30}" destId="{25476931-ABC8-4800-BA4A-5B5B7DE14C35}" srcOrd="7" destOrd="0" presId="urn:microsoft.com/office/officeart/2005/8/layout/venn3"/>
    <dgm:cxn modelId="{D2D985BB-9CE0-41B6-A654-76324C200435}" type="presParOf" srcId="{3AB43FBA-688C-4FC0-A7C6-6A303C5E7D30}" destId="{A68CBB54-E514-4383-8AF5-9C018EF8AAF1}" srcOrd="8" destOrd="0" presId="urn:microsoft.com/office/officeart/2005/8/layout/venn3"/>
    <dgm:cxn modelId="{701BED15-0AAE-4480-8F8A-CCB2CE0467C3}" type="presParOf" srcId="{3AB43FBA-688C-4FC0-A7C6-6A303C5E7D30}" destId="{C9C6B03E-65D1-47CB-8EF0-F5B7A2DE3295}" srcOrd="9" destOrd="0" presId="urn:microsoft.com/office/officeart/2005/8/layout/venn3"/>
    <dgm:cxn modelId="{A727F7A4-F017-4BF0-BAAA-B24C9C47E7C3}" type="presParOf" srcId="{3AB43FBA-688C-4FC0-A7C6-6A303C5E7D30}" destId="{E96EA883-F40B-404C-8D97-82B429DE8866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D45635-4D84-4585-9774-B4576708AC44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2FDB65-5718-4247-BC1C-7655A0A66BFC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Центр личного сознательного - визитная карточка «Я» 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320CD-E15F-4BEE-8033-177A8B216DB8}" type="parTrans" cxnId="{48708D00-D70E-410F-AD8D-537069CC0BFF}">
      <dgm:prSet/>
      <dgm:spPr/>
      <dgm:t>
        <a:bodyPr/>
        <a:lstStyle/>
        <a:p>
          <a:endParaRPr lang="ru-RU"/>
        </a:p>
      </dgm:t>
    </dgm:pt>
    <dgm:pt modelId="{6627F6B9-643E-4506-998F-3967FE54BB71}" type="sibTrans" cxnId="{48708D00-D70E-410F-AD8D-537069CC0BFF}">
      <dgm:prSet/>
      <dgm:spPr/>
      <dgm:t>
        <a:bodyPr/>
        <a:lstStyle/>
        <a:p>
          <a:endParaRPr lang="ru-RU"/>
        </a:p>
      </dgm:t>
    </dgm:pt>
    <dgm:pt modelId="{E6F6A979-D876-4DB8-B7DE-FC77826C0A1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Центр личного сознательного, наше внутреннее «Я»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AD9208-9A90-4247-90BE-FE59B7E2F139}" type="parTrans" cxnId="{68DF4225-A152-44AD-988F-7ED8FEE9D503}">
      <dgm:prSet/>
      <dgm:spPr/>
      <dgm:t>
        <a:bodyPr/>
        <a:lstStyle/>
        <a:p>
          <a:endParaRPr lang="ru-RU"/>
        </a:p>
      </dgm:t>
    </dgm:pt>
    <dgm:pt modelId="{FA4EE45D-C248-4377-8A67-EE298974D11C}" type="sibTrans" cxnId="{68DF4225-A152-44AD-988F-7ED8FEE9D503}">
      <dgm:prSet/>
      <dgm:spPr/>
      <dgm:t>
        <a:bodyPr/>
        <a:lstStyle/>
        <a:p>
          <a:endParaRPr lang="ru-RU"/>
        </a:p>
      </dgm:t>
    </dgm:pt>
    <dgm:pt modelId="{3C9E4633-BFCC-4802-B076-7BA0B5B85704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Центр личного бессознательного (желания, переживания, тенденции), который нашим «эго» отрицается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807435-5F74-4B6F-BAF5-7AB81A570667}" type="parTrans" cxnId="{1F891B6E-946C-4DDE-94D6-565DCF7BBDD0}">
      <dgm:prSet/>
      <dgm:spPr/>
      <dgm:t>
        <a:bodyPr/>
        <a:lstStyle/>
        <a:p>
          <a:endParaRPr lang="ru-RU"/>
        </a:p>
      </dgm:t>
    </dgm:pt>
    <dgm:pt modelId="{7678595A-5C25-46CE-A30D-F4B32225B213}" type="sibTrans" cxnId="{1F891B6E-946C-4DDE-94D6-565DCF7BBDD0}">
      <dgm:prSet/>
      <dgm:spPr/>
      <dgm:t>
        <a:bodyPr/>
        <a:lstStyle/>
        <a:p>
          <a:endParaRPr lang="ru-RU"/>
        </a:p>
      </dgm:t>
    </dgm:pt>
    <dgm:pt modelId="{0FC5BC06-5850-4C9E-A83D-F96909E6EF3F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мужчины бессознательная часть личности 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CC7578-82D8-4D90-8F01-AB089E8DC691}" type="parTrans" cxnId="{20327557-7199-469C-B210-5ABFF397B137}">
      <dgm:prSet/>
      <dgm:spPr/>
      <dgm:t>
        <a:bodyPr/>
        <a:lstStyle/>
        <a:p>
          <a:endParaRPr lang="ru-RU"/>
        </a:p>
      </dgm:t>
    </dgm:pt>
    <dgm:pt modelId="{187CE4CE-740B-4701-89EA-E0E26C5E7B55}" type="sibTrans" cxnId="{20327557-7199-469C-B210-5ABFF397B137}">
      <dgm:prSet/>
      <dgm:spPr/>
      <dgm:t>
        <a:bodyPr/>
        <a:lstStyle/>
        <a:p>
          <a:endParaRPr lang="ru-RU"/>
        </a:p>
      </dgm:t>
    </dgm:pt>
    <dgm:pt modelId="{36F9F77E-25C1-4406-8C35-3319418D71A1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женщины бессознательная часть личности 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5CF83A-705B-401D-9641-1E054B6805BF}" type="parTrans" cxnId="{41F813AD-FBBF-4282-AA9D-6102413F0209}">
      <dgm:prSet/>
      <dgm:spPr/>
      <dgm:t>
        <a:bodyPr/>
        <a:lstStyle/>
        <a:p>
          <a:endParaRPr lang="ru-RU"/>
        </a:p>
      </dgm:t>
    </dgm:pt>
    <dgm:pt modelId="{633CA0A3-6ECA-4A00-B0E5-9DFC797E1BDD}" type="sibTrans" cxnId="{41F813AD-FBBF-4282-AA9D-6102413F0209}">
      <dgm:prSet/>
      <dgm:spPr/>
      <dgm:t>
        <a:bodyPr/>
        <a:lstStyle/>
        <a:p>
          <a:endParaRPr lang="ru-RU"/>
        </a:p>
      </dgm:t>
    </dgm:pt>
    <dgm:pt modelId="{0C5DABE1-BF77-4933-9F33-7391BB9DAEAC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Поддержание согласованности всех звеньев и структур личности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935F68-753B-40E5-B744-86C1E65C2DE6}" type="parTrans" cxnId="{B4C729C6-EEEF-41D3-BA7F-44AA6EC04932}">
      <dgm:prSet/>
      <dgm:spPr/>
      <dgm:t>
        <a:bodyPr/>
        <a:lstStyle/>
        <a:p>
          <a:endParaRPr lang="ru-RU"/>
        </a:p>
      </dgm:t>
    </dgm:pt>
    <dgm:pt modelId="{1C6798B3-04BC-4A34-BDE9-C7AC5914C880}" type="sibTrans" cxnId="{B4C729C6-EEEF-41D3-BA7F-44AA6EC04932}">
      <dgm:prSet/>
      <dgm:spPr/>
      <dgm:t>
        <a:bodyPr/>
        <a:lstStyle/>
        <a:p>
          <a:endParaRPr lang="ru-RU"/>
        </a:p>
      </dgm:t>
    </dgm:pt>
    <dgm:pt modelId="{2E98DF2B-B3BE-4A27-B582-60B474905374}" type="pres">
      <dgm:prSet presAssocID="{6FD45635-4D84-4585-9774-B4576708AC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134E4D-6B2E-44D1-B4F2-2103A1B0B9AC}" type="pres">
      <dgm:prSet presAssocID="{FB2FDB65-5718-4247-BC1C-7655A0A66BFC}" presName="parentLin" presStyleCnt="0"/>
      <dgm:spPr/>
    </dgm:pt>
    <dgm:pt modelId="{ADEAFDAF-8386-4614-A8CE-755F753A068E}" type="pres">
      <dgm:prSet presAssocID="{FB2FDB65-5718-4247-BC1C-7655A0A66BF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8AF9BF5-119F-4407-8D46-2D1631BD4C93}" type="pres">
      <dgm:prSet presAssocID="{FB2FDB65-5718-4247-BC1C-7655A0A66BF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51C11-AC4D-4A0E-8E9E-55355D2EC321}" type="pres">
      <dgm:prSet presAssocID="{FB2FDB65-5718-4247-BC1C-7655A0A66BFC}" presName="negativeSpace" presStyleCnt="0"/>
      <dgm:spPr/>
    </dgm:pt>
    <dgm:pt modelId="{110D8E36-7696-4F28-9757-1420667CDD39}" type="pres">
      <dgm:prSet presAssocID="{FB2FDB65-5718-4247-BC1C-7655A0A66BFC}" presName="childText" presStyleLbl="conFgAcc1" presStyleIdx="0" presStyleCnt="6">
        <dgm:presLayoutVars>
          <dgm:bulletEnabled val="1"/>
        </dgm:presLayoutVars>
      </dgm:prSet>
      <dgm:spPr/>
    </dgm:pt>
    <dgm:pt modelId="{E89BDD3E-8B12-4D2B-9C2B-CCBA09FD6D67}" type="pres">
      <dgm:prSet presAssocID="{6627F6B9-643E-4506-998F-3967FE54BB71}" presName="spaceBetweenRectangles" presStyleCnt="0"/>
      <dgm:spPr/>
    </dgm:pt>
    <dgm:pt modelId="{343CAB3E-A5F6-4468-843C-1C0FEA086C09}" type="pres">
      <dgm:prSet presAssocID="{E6F6A979-D876-4DB8-B7DE-FC77826C0A15}" presName="parentLin" presStyleCnt="0"/>
      <dgm:spPr/>
    </dgm:pt>
    <dgm:pt modelId="{2D42CD2E-9484-4071-84D8-67F8E6F94923}" type="pres">
      <dgm:prSet presAssocID="{E6F6A979-D876-4DB8-B7DE-FC77826C0A1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ABDBEED5-72C0-445E-805A-6EC0AC269637}" type="pres">
      <dgm:prSet presAssocID="{E6F6A979-D876-4DB8-B7DE-FC77826C0A1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85526-E491-4EF4-BBF0-932B4E373DCD}" type="pres">
      <dgm:prSet presAssocID="{E6F6A979-D876-4DB8-B7DE-FC77826C0A15}" presName="negativeSpace" presStyleCnt="0"/>
      <dgm:spPr/>
    </dgm:pt>
    <dgm:pt modelId="{DA06302D-18AC-480E-9908-46AB8EED68D6}" type="pres">
      <dgm:prSet presAssocID="{E6F6A979-D876-4DB8-B7DE-FC77826C0A15}" presName="childText" presStyleLbl="conFgAcc1" presStyleIdx="1" presStyleCnt="6">
        <dgm:presLayoutVars>
          <dgm:bulletEnabled val="1"/>
        </dgm:presLayoutVars>
      </dgm:prSet>
      <dgm:spPr/>
    </dgm:pt>
    <dgm:pt modelId="{B62E5827-2CE4-4800-BF07-EE4BDAF18020}" type="pres">
      <dgm:prSet presAssocID="{FA4EE45D-C248-4377-8A67-EE298974D11C}" presName="spaceBetweenRectangles" presStyleCnt="0"/>
      <dgm:spPr/>
    </dgm:pt>
    <dgm:pt modelId="{06F06197-A9F2-4E46-9D81-9E67C62FAABE}" type="pres">
      <dgm:prSet presAssocID="{3C9E4633-BFCC-4802-B076-7BA0B5B85704}" presName="parentLin" presStyleCnt="0"/>
      <dgm:spPr/>
    </dgm:pt>
    <dgm:pt modelId="{CD262654-07B1-4987-8461-AE2EA812A69D}" type="pres">
      <dgm:prSet presAssocID="{3C9E4633-BFCC-4802-B076-7BA0B5B85704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FE95A92D-4EFC-416A-8022-FC19ECAC064E}" type="pres">
      <dgm:prSet presAssocID="{3C9E4633-BFCC-4802-B076-7BA0B5B8570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CDCE5-31CC-4AE1-AC2F-A7C17ED2244A}" type="pres">
      <dgm:prSet presAssocID="{3C9E4633-BFCC-4802-B076-7BA0B5B85704}" presName="negativeSpace" presStyleCnt="0"/>
      <dgm:spPr/>
    </dgm:pt>
    <dgm:pt modelId="{EEFCBC5C-8986-4DBE-80F2-F8E818B016C6}" type="pres">
      <dgm:prSet presAssocID="{3C9E4633-BFCC-4802-B076-7BA0B5B85704}" presName="childText" presStyleLbl="conFgAcc1" presStyleIdx="2" presStyleCnt="6">
        <dgm:presLayoutVars>
          <dgm:bulletEnabled val="1"/>
        </dgm:presLayoutVars>
      </dgm:prSet>
      <dgm:spPr/>
    </dgm:pt>
    <dgm:pt modelId="{DEAD47A2-4476-460C-B451-B6C501EBA942}" type="pres">
      <dgm:prSet presAssocID="{7678595A-5C25-46CE-A30D-F4B32225B213}" presName="spaceBetweenRectangles" presStyleCnt="0"/>
      <dgm:spPr/>
    </dgm:pt>
    <dgm:pt modelId="{537BFCB9-4A3D-48EB-9C23-DD0D4735384D}" type="pres">
      <dgm:prSet presAssocID="{36F9F77E-25C1-4406-8C35-3319418D71A1}" presName="parentLin" presStyleCnt="0"/>
      <dgm:spPr/>
    </dgm:pt>
    <dgm:pt modelId="{DBFE9704-C11D-4ADD-8392-1C06D6B3C19B}" type="pres">
      <dgm:prSet presAssocID="{36F9F77E-25C1-4406-8C35-3319418D71A1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8B1190A0-25DB-43F1-87ED-4D584821FBB7}" type="pres">
      <dgm:prSet presAssocID="{36F9F77E-25C1-4406-8C35-3319418D71A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EDC00-5B91-40D6-89BA-41AB7C33E53F}" type="pres">
      <dgm:prSet presAssocID="{36F9F77E-25C1-4406-8C35-3319418D71A1}" presName="negativeSpace" presStyleCnt="0"/>
      <dgm:spPr/>
    </dgm:pt>
    <dgm:pt modelId="{60605148-04CC-48BA-BF43-DDD307671C5D}" type="pres">
      <dgm:prSet presAssocID="{36F9F77E-25C1-4406-8C35-3319418D71A1}" presName="childText" presStyleLbl="conFgAcc1" presStyleIdx="3" presStyleCnt="6">
        <dgm:presLayoutVars>
          <dgm:bulletEnabled val="1"/>
        </dgm:presLayoutVars>
      </dgm:prSet>
      <dgm:spPr/>
    </dgm:pt>
    <dgm:pt modelId="{49C1DFD1-2F5D-4F38-B071-7DE192FA71B9}" type="pres">
      <dgm:prSet presAssocID="{633CA0A3-6ECA-4A00-B0E5-9DFC797E1BDD}" presName="spaceBetweenRectangles" presStyleCnt="0"/>
      <dgm:spPr/>
    </dgm:pt>
    <dgm:pt modelId="{3842D1AA-E286-4BF1-B12A-68A6A621EB88}" type="pres">
      <dgm:prSet presAssocID="{0FC5BC06-5850-4C9E-A83D-F96909E6EF3F}" presName="parentLin" presStyleCnt="0"/>
      <dgm:spPr/>
    </dgm:pt>
    <dgm:pt modelId="{03A9D228-AAB3-478F-9B34-B913C446E744}" type="pres">
      <dgm:prSet presAssocID="{0FC5BC06-5850-4C9E-A83D-F96909E6EF3F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455C62E7-CBF1-4093-BDA4-85DDA0E20957}" type="pres">
      <dgm:prSet presAssocID="{0FC5BC06-5850-4C9E-A83D-F96909E6EF3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83B15-9005-46FD-BAD7-EECD6131BF6E}" type="pres">
      <dgm:prSet presAssocID="{0FC5BC06-5850-4C9E-A83D-F96909E6EF3F}" presName="negativeSpace" presStyleCnt="0"/>
      <dgm:spPr/>
    </dgm:pt>
    <dgm:pt modelId="{19F8F916-E96A-48E2-ABD7-7D9EF7F35972}" type="pres">
      <dgm:prSet presAssocID="{0FC5BC06-5850-4C9E-A83D-F96909E6EF3F}" presName="childText" presStyleLbl="conFgAcc1" presStyleIdx="4" presStyleCnt="6">
        <dgm:presLayoutVars>
          <dgm:bulletEnabled val="1"/>
        </dgm:presLayoutVars>
      </dgm:prSet>
      <dgm:spPr/>
    </dgm:pt>
    <dgm:pt modelId="{D2BC65E9-4866-4396-9AFF-9D3074D33BA8}" type="pres">
      <dgm:prSet presAssocID="{187CE4CE-740B-4701-89EA-E0E26C5E7B55}" presName="spaceBetweenRectangles" presStyleCnt="0"/>
      <dgm:spPr/>
    </dgm:pt>
    <dgm:pt modelId="{46E92600-993F-4E3E-A6B7-C648602FEB8B}" type="pres">
      <dgm:prSet presAssocID="{0C5DABE1-BF77-4933-9F33-7391BB9DAEAC}" presName="parentLin" presStyleCnt="0"/>
      <dgm:spPr/>
    </dgm:pt>
    <dgm:pt modelId="{3A6F0678-028B-49C5-9425-A51B3DE8665F}" type="pres">
      <dgm:prSet presAssocID="{0C5DABE1-BF77-4933-9F33-7391BB9DAEAC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EEB2671E-2494-4980-9C0F-43DEDC154C1B}" type="pres">
      <dgm:prSet presAssocID="{0C5DABE1-BF77-4933-9F33-7391BB9DAEA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932CD-1B50-40F6-BC72-BCB57EAC873D}" type="pres">
      <dgm:prSet presAssocID="{0C5DABE1-BF77-4933-9F33-7391BB9DAEAC}" presName="negativeSpace" presStyleCnt="0"/>
      <dgm:spPr/>
    </dgm:pt>
    <dgm:pt modelId="{B4AA1F71-19C6-45FB-8AC8-70E7359A94FA}" type="pres">
      <dgm:prSet presAssocID="{0C5DABE1-BF77-4933-9F33-7391BB9DAEAC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1F891B6E-946C-4DDE-94D6-565DCF7BBDD0}" srcId="{6FD45635-4D84-4585-9774-B4576708AC44}" destId="{3C9E4633-BFCC-4802-B076-7BA0B5B85704}" srcOrd="2" destOrd="0" parTransId="{E3807435-5F74-4B6F-BAF5-7AB81A570667}" sibTransId="{7678595A-5C25-46CE-A30D-F4B32225B213}"/>
    <dgm:cxn modelId="{E91E3634-EE20-4986-9F5A-DA9CF41E161F}" type="presOf" srcId="{FB2FDB65-5718-4247-BC1C-7655A0A66BFC}" destId="{ADEAFDAF-8386-4614-A8CE-755F753A068E}" srcOrd="0" destOrd="0" presId="urn:microsoft.com/office/officeart/2005/8/layout/list1"/>
    <dgm:cxn modelId="{5153B460-D68B-41FF-ABD4-DFFC2A92B926}" type="presOf" srcId="{0C5DABE1-BF77-4933-9F33-7391BB9DAEAC}" destId="{3A6F0678-028B-49C5-9425-A51B3DE8665F}" srcOrd="0" destOrd="0" presId="urn:microsoft.com/office/officeart/2005/8/layout/list1"/>
    <dgm:cxn modelId="{2330E2B6-F6CA-4D4A-8B50-1944402D9AA3}" type="presOf" srcId="{0C5DABE1-BF77-4933-9F33-7391BB9DAEAC}" destId="{EEB2671E-2494-4980-9C0F-43DEDC154C1B}" srcOrd="1" destOrd="0" presId="urn:microsoft.com/office/officeart/2005/8/layout/list1"/>
    <dgm:cxn modelId="{CAB48233-C1D4-4207-A819-144EB0057910}" type="presOf" srcId="{E6F6A979-D876-4DB8-B7DE-FC77826C0A15}" destId="{2D42CD2E-9484-4071-84D8-67F8E6F94923}" srcOrd="0" destOrd="0" presId="urn:microsoft.com/office/officeart/2005/8/layout/list1"/>
    <dgm:cxn modelId="{B4C729C6-EEEF-41D3-BA7F-44AA6EC04932}" srcId="{6FD45635-4D84-4585-9774-B4576708AC44}" destId="{0C5DABE1-BF77-4933-9F33-7391BB9DAEAC}" srcOrd="5" destOrd="0" parTransId="{43935F68-753B-40E5-B744-86C1E65C2DE6}" sibTransId="{1C6798B3-04BC-4A34-BDE9-C7AC5914C880}"/>
    <dgm:cxn modelId="{BD9721A6-92C3-4F77-B5A7-724AAF950A7C}" type="presOf" srcId="{3C9E4633-BFCC-4802-B076-7BA0B5B85704}" destId="{CD262654-07B1-4987-8461-AE2EA812A69D}" srcOrd="0" destOrd="0" presId="urn:microsoft.com/office/officeart/2005/8/layout/list1"/>
    <dgm:cxn modelId="{9D146928-E258-4F55-A69D-B0A426D426CA}" type="presOf" srcId="{0FC5BC06-5850-4C9E-A83D-F96909E6EF3F}" destId="{455C62E7-CBF1-4093-BDA4-85DDA0E20957}" srcOrd="1" destOrd="0" presId="urn:microsoft.com/office/officeart/2005/8/layout/list1"/>
    <dgm:cxn modelId="{C4DA431D-DB6D-4A55-B75F-679C786E40DE}" type="presOf" srcId="{E6F6A979-D876-4DB8-B7DE-FC77826C0A15}" destId="{ABDBEED5-72C0-445E-805A-6EC0AC269637}" srcOrd="1" destOrd="0" presId="urn:microsoft.com/office/officeart/2005/8/layout/list1"/>
    <dgm:cxn modelId="{20327557-7199-469C-B210-5ABFF397B137}" srcId="{6FD45635-4D84-4585-9774-B4576708AC44}" destId="{0FC5BC06-5850-4C9E-A83D-F96909E6EF3F}" srcOrd="4" destOrd="0" parTransId="{28CC7578-82D8-4D90-8F01-AB089E8DC691}" sibTransId="{187CE4CE-740B-4701-89EA-E0E26C5E7B55}"/>
    <dgm:cxn modelId="{7BB5BBD7-9CA9-414C-A25D-308F7249BFE5}" type="presOf" srcId="{36F9F77E-25C1-4406-8C35-3319418D71A1}" destId="{DBFE9704-C11D-4ADD-8392-1C06D6B3C19B}" srcOrd="0" destOrd="0" presId="urn:microsoft.com/office/officeart/2005/8/layout/list1"/>
    <dgm:cxn modelId="{41F813AD-FBBF-4282-AA9D-6102413F0209}" srcId="{6FD45635-4D84-4585-9774-B4576708AC44}" destId="{36F9F77E-25C1-4406-8C35-3319418D71A1}" srcOrd="3" destOrd="0" parTransId="{275CF83A-705B-401D-9641-1E054B6805BF}" sibTransId="{633CA0A3-6ECA-4A00-B0E5-9DFC797E1BDD}"/>
    <dgm:cxn modelId="{EC8F2708-0FE2-4407-9250-4241CEE1771A}" type="presOf" srcId="{0FC5BC06-5850-4C9E-A83D-F96909E6EF3F}" destId="{03A9D228-AAB3-478F-9B34-B913C446E744}" srcOrd="0" destOrd="0" presId="urn:microsoft.com/office/officeart/2005/8/layout/list1"/>
    <dgm:cxn modelId="{7FFC49D9-2B59-43C0-95ED-93BA69219F61}" type="presOf" srcId="{3C9E4633-BFCC-4802-B076-7BA0B5B85704}" destId="{FE95A92D-4EFC-416A-8022-FC19ECAC064E}" srcOrd="1" destOrd="0" presId="urn:microsoft.com/office/officeart/2005/8/layout/list1"/>
    <dgm:cxn modelId="{B298EC88-E9DD-4152-B7E4-D652C8C6F279}" type="presOf" srcId="{6FD45635-4D84-4585-9774-B4576708AC44}" destId="{2E98DF2B-B3BE-4A27-B582-60B474905374}" srcOrd="0" destOrd="0" presId="urn:microsoft.com/office/officeart/2005/8/layout/list1"/>
    <dgm:cxn modelId="{F55C1D09-ED69-404C-B948-C9725C7E026A}" type="presOf" srcId="{36F9F77E-25C1-4406-8C35-3319418D71A1}" destId="{8B1190A0-25DB-43F1-87ED-4D584821FBB7}" srcOrd="1" destOrd="0" presId="urn:microsoft.com/office/officeart/2005/8/layout/list1"/>
    <dgm:cxn modelId="{68DF4225-A152-44AD-988F-7ED8FEE9D503}" srcId="{6FD45635-4D84-4585-9774-B4576708AC44}" destId="{E6F6A979-D876-4DB8-B7DE-FC77826C0A15}" srcOrd="1" destOrd="0" parTransId="{B3AD9208-9A90-4247-90BE-FE59B7E2F139}" sibTransId="{FA4EE45D-C248-4377-8A67-EE298974D11C}"/>
    <dgm:cxn modelId="{48708D00-D70E-410F-AD8D-537069CC0BFF}" srcId="{6FD45635-4D84-4585-9774-B4576708AC44}" destId="{FB2FDB65-5718-4247-BC1C-7655A0A66BFC}" srcOrd="0" destOrd="0" parTransId="{3BD320CD-E15F-4BEE-8033-177A8B216DB8}" sibTransId="{6627F6B9-643E-4506-998F-3967FE54BB71}"/>
    <dgm:cxn modelId="{E21E684C-C364-499A-9133-40A7B9BF373F}" type="presOf" srcId="{FB2FDB65-5718-4247-BC1C-7655A0A66BFC}" destId="{B8AF9BF5-119F-4407-8D46-2D1631BD4C93}" srcOrd="1" destOrd="0" presId="urn:microsoft.com/office/officeart/2005/8/layout/list1"/>
    <dgm:cxn modelId="{151E30BC-7D10-448B-A4C1-AB002C218965}" type="presParOf" srcId="{2E98DF2B-B3BE-4A27-B582-60B474905374}" destId="{9B134E4D-6B2E-44D1-B4F2-2103A1B0B9AC}" srcOrd="0" destOrd="0" presId="urn:microsoft.com/office/officeart/2005/8/layout/list1"/>
    <dgm:cxn modelId="{21EA4C85-E0EA-465B-98ED-25238D2CAAE5}" type="presParOf" srcId="{9B134E4D-6B2E-44D1-B4F2-2103A1B0B9AC}" destId="{ADEAFDAF-8386-4614-A8CE-755F753A068E}" srcOrd="0" destOrd="0" presId="urn:microsoft.com/office/officeart/2005/8/layout/list1"/>
    <dgm:cxn modelId="{01DB128D-60F9-4BA8-B781-793E0B53BFB8}" type="presParOf" srcId="{9B134E4D-6B2E-44D1-B4F2-2103A1B0B9AC}" destId="{B8AF9BF5-119F-4407-8D46-2D1631BD4C93}" srcOrd="1" destOrd="0" presId="urn:microsoft.com/office/officeart/2005/8/layout/list1"/>
    <dgm:cxn modelId="{865653D9-A69A-4BB9-9868-D7BB274A9EC7}" type="presParOf" srcId="{2E98DF2B-B3BE-4A27-B582-60B474905374}" destId="{8F251C11-AC4D-4A0E-8E9E-55355D2EC321}" srcOrd="1" destOrd="0" presId="urn:microsoft.com/office/officeart/2005/8/layout/list1"/>
    <dgm:cxn modelId="{386A0906-F1BC-4B77-979E-F5CA66836B0E}" type="presParOf" srcId="{2E98DF2B-B3BE-4A27-B582-60B474905374}" destId="{110D8E36-7696-4F28-9757-1420667CDD39}" srcOrd="2" destOrd="0" presId="urn:microsoft.com/office/officeart/2005/8/layout/list1"/>
    <dgm:cxn modelId="{3518E0BA-4A61-45E5-9D84-FE1E57AEDC6F}" type="presParOf" srcId="{2E98DF2B-B3BE-4A27-B582-60B474905374}" destId="{E89BDD3E-8B12-4D2B-9C2B-CCBA09FD6D67}" srcOrd="3" destOrd="0" presId="urn:microsoft.com/office/officeart/2005/8/layout/list1"/>
    <dgm:cxn modelId="{6AADB176-3D8F-4BD1-B528-AD42FD9D433D}" type="presParOf" srcId="{2E98DF2B-B3BE-4A27-B582-60B474905374}" destId="{343CAB3E-A5F6-4468-843C-1C0FEA086C09}" srcOrd="4" destOrd="0" presId="urn:microsoft.com/office/officeart/2005/8/layout/list1"/>
    <dgm:cxn modelId="{30178DE5-33DF-48F7-922A-36FF6E35630F}" type="presParOf" srcId="{343CAB3E-A5F6-4468-843C-1C0FEA086C09}" destId="{2D42CD2E-9484-4071-84D8-67F8E6F94923}" srcOrd="0" destOrd="0" presId="urn:microsoft.com/office/officeart/2005/8/layout/list1"/>
    <dgm:cxn modelId="{ABC75634-DFB1-43DE-8D2C-44A3454F35BB}" type="presParOf" srcId="{343CAB3E-A5F6-4468-843C-1C0FEA086C09}" destId="{ABDBEED5-72C0-445E-805A-6EC0AC269637}" srcOrd="1" destOrd="0" presId="urn:microsoft.com/office/officeart/2005/8/layout/list1"/>
    <dgm:cxn modelId="{E36C08BE-51B1-4B23-9401-9AC266B93BBA}" type="presParOf" srcId="{2E98DF2B-B3BE-4A27-B582-60B474905374}" destId="{A9185526-E491-4EF4-BBF0-932B4E373DCD}" srcOrd="5" destOrd="0" presId="urn:microsoft.com/office/officeart/2005/8/layout/list1"/>
    <dgm:cxn modelId="{4D91755A-A257-4DAD-B365-B63D47FE2CE8}" type="presParOf" srcId="{2E98DF2B-B3BE-4A27-B582-60B474905374}" destId="{DA06302D-18AC-480E-9908-46AB8EED68D6}" srcOrd="6" destOrd="0" presId="urn:microsoft.com/office/officeart/2005/8/layout/list1"/>
    <dgm:cxn modelId="{0767B1EC-BBD1-4ADE-AAE6-DB233E245EE8}" type="presParOf" srcId="{2E98DF2B-B3BE-4A27-B582-60B474905374}" destId="{B62E5827-2CE4-4800-BF07-EE4BDAF18020}" srcOrd="7" destOrd="0" presId="urn:microsoft.com/office/officeart/2005/8/layout/list1"/>
    <dgm:cxn modelId="{5BB9DBD5-966D-45BE-9E0E-4ACC9138AC3D}" type="presParOf" srcId="{2E98DF2B-B3BE-4A27-B582-60B474905374}" destId="{06F06197-A9F2-4E46-9D81-9E67C62FAABE}" srcOrd="8" destOrd="0" presId="urn:microsoft.com/office/officeart/2005/8/layout/list1"/>
    <dgm:cxn modelId="{4276B0F4-D65C-45F4-918F-9E8BF7DC495E}" type="presParOf" srcId="{06F06197-A9F2-4E46-9D81-9E67C62FAABE}" destId="{CD262654-07B1-4987-8461-AE2EA812A69D}" srcOrd="0" destOrd="0" presId="urn:microsoft.com/office/officeart/2005/8/layout/list1"/>
    <dgm:cxn modelId="{18F18D07-A5FD-4307-BA27-208569A13D74}" type="presParOf" srcId="{06F06197-A9F2-4E46-9D81-9E67C62FAABE}" destId="{FE95A92D-4EFC-416A-8022-FC19ECAC064E}" srcOrd="1" destOrd="0" presId="urn:microsoft.com/office/officeart/2005/8/layout/list1"/>
    <dgm:cxn modelId="{B20AFEC8-362C-4AD2-B725-BE28949BA3FD}" type="presParOf" srcId="{2E98DF2B-B3BE-4A27-B582-60B474905374}" destId="{546CDCE5-31CC-4AE1-AC2F-A7C17ED2244A}" srcOrd="9" destOrd="0" presId="urn:microsoft.com/office/officeart/2005/8/layout/list1"/>
    <dgm:cxn modelId="{F384F65C-59B5-454D-9F2D-38F772A26B23}" type="presParOf" srcId="{2E98DF2B-B3BE-4A27-B582-60B474905374}" destId="{EEFCBC5C-8986-4DBE-80F2-F8E818B016C6}" srcOrd="10" destOrd="0" presId="urn:microsoft.com/office/officeart/2005/8/layout/list1"/>
    <dgm:cxn modelId="{436EC6C9-DB71-4C19-9D59-51E9EA5531D0}" type="presParOf" srcId="{2E98DF2B-B3BE-4A27-B582-60B474905374}" destId="{DEAD47A2-4476-460C-B451-B6C501EBA942}" srcOrd="11" destOrd="0" presId="urn:microsoft.com/office/officeart/2005/8/layout/list1"/>
    <dgm:cxn modelId="{7C5B66EA-51C8-402C-93C9-6B724DECFF56}" type="presParOf" srcId="{2E98DF2B-B3BE-4A27-B582-60B474905374}" destId="{537BFCB9-4A3D-48EB-9C23-DD0D4735384D}" srcOrd="12" destOrd="0" presId="urn:microsoft.com/office/officeart/2005/8/layout/list1"/>
    <dgm:cxn modelId="{52940E25-3817-4D05-B101-015887DC8A8C}" type="presParOf" srcId="{537BFCB9-4A3D-48EB-9C23-DD0D4735384D}" destId="{DBFE9704-C11D-4ADD-8392-1C06D6B3C19B}" srcOrd="0" destOrd="0" presId="urn:microsoft.com/office/officeart/2005/8/layout/list1"/>
    <dgm:cxn modelId="{7BC98C89-D7FB-4971-9581-254314115D8E}" type="presParOf" srcId="{537BFCB9-4A3D-48EB-9C23-DD0D4735384D}" destId="{8B1190A0-25DB-43F1-87ED-4D584821FBB7}" srcOrd="1" destOrd="0" presId="urn:microsoft.com/office/officeart/2005/8/layout/list1"/>
    <dgm:cxn modelId="{A058B8FD-2062-43E6-85CB-4037306B1904}" type="presParOf" srcId="{2E98DF2B-B3BE-4A27-B582-60B474905374}" destId="{805EDC00-5B91-40D6-89BA-41AB7C33E53F}" srcOrd="13" destOrd="0" presId="urn:microsoft.com/office/officeart/2005/8/layout/list1"/>
    <dgm:cxn modelId="{E7C977BD-D769-437B-8F21-09786296466F}" type="presParOf" srcId="{2E98DF2B-B3BE-4A27-B582-60B474905374}" destId="{60605148-04CC-48BA-BF43-DDD307671C5D}" srcOrd="14" destOrd="0" presId="urn:microsoft.com/office/officeart/2005/8/layout/list1"/>
    <dgm:cxn modelId="{DD4B43AE-A9AB-4CBC-A47D-1C61CB373802}" type="presParOf" srcId="{2E98DF2B-B3BE-4A27-B582-60B474905374}" destId="{49C1DFD1-2F5D-4F38-B071-7DE192FA71B9}" srcOrd="15" destOrd="0" presId="urn:microsoft.com/office/officeart/2005/8/layout/list1"/>
    <dgm:cxn modelId="{E6C7B0B2-7BAC-4EE4-AB05-A8B00B1E70F5}" type="presParOf" srcId="{2E98DF2B-B3BE-4A27-B582-60B474905374}" destId="{3842D1AA-E286-4BF1-B12A-68A6A621EB88}" srcOrd="16" destOrd="0" presId="urn:microsoft.com/office/officeart/2005/8/layout/list1"/>
    <dgm:cxn modelId="{A0A7090F-7CFA-4B1C-8404-D400C0A86E0F}" type="presParOf" srcId="{3842D1AA-E286-4BF1-B12A-68A6A621EB88}" destId="{03A9D228-AAB3-478F-9B34-B913C446E744}" srcOrd="0" destOrd="0" presId="urn:microsoft.com/office/officeart/2005/8/layout/list1"/>
    <dgm:cxn modelId="{94758320-531F-47DE-9DA7-D81DF276DDCD}" type="presParOf" srcId="{3842D1AA-E286-4BF1-B12A-68A6A621EB88}" destId="{455C62E7-CBF1-4093-BDA4-85DDA0E20957}" srcOrd="1" destOrd="0" presId="urn:microsoft.com/office/officeart/2005/8/layout/list1"/>
    <dgm:cxn modelId="{7D9F0D26-815C-4759-A101-7685ECC01258}" type="presParOf" srcId="{2E98DF2B-B3BE-4A27-B582-60B474905374}" destId="{51683B15-9005-46FD-BAD7-EECD6131BF6E}" srcOrd="17" destOrd="0" presId="urn:microsoft.com/office/officeart/2005/8/layout/list1"/>
    <dgm:cxn modelId="{7B5D5057-7019-47D3-AFC7-B170639AD227}" type="presParOf" srcId="{2E98DF2B-B3BE-4A27-B582-60B474905374}" destId="{19F8F916-E96A-48E2-ABD7-7D9EF7F35972}" srcOrd="18" destOrd="0" presId="urn:microsoft.com/office/officeart/2005/8/layout/list1"/>
    <dgm:cxn modelId="{128E2514-1685-4202-89D8-F0056CF03D51}" type="presParOf" srcId="{2E98DF2B-B3BE-4A27-B582-60B474905374}" destId="{D2BC65E9-4866-4396-9AFF-9D3074D33BA8}" srcOrd="19" destOrd="0" presId="urn:microsoft.com/office/officeart/2005/8/layout/list1"/>
    <dgm:cxn modelId="{93EFBC91-934F-426E-8042-1DEADE2C6C53}" type="presParOf" srcId="{2E98DF2B-B3BE-4A27-B582-60B474905374}" destId="{46E92600-993F-4E3E-A6B7-C648602FEB8B}" srcOrd="20" destOrd="0" presId="urn:microsoft.com/office/officeart/2005/8/layout/list1"/>
    <dgm:cxn modelId="{B7843727-C172-4444-8A13-96896A642747}" type="presParOf" srcId="{46E92600-993F-4E3E-A6B7-C648602FEB8B}" destId="{3A6F0678-028B-49C5-9425-A51B3DE8665F}" srcOrd="0" destOrd="0" presId="urn:microsoft.com/office/officeart/2005/8/layout/list1"/>
    <dgm:cxn modelId="{201D9CC8-7583-4031-AA5E-1619AEE1622B}" type="presParOf" srcId="{46E92600-993F-4E3E-A6B7-C648602FEB8B}" destId="{EEB2671E-2494-4980-9C0F-43DEDC154C1B}" srcOrd="1" destOrd="0" presId="urn:microsoft.com/office/officeart/2005/8/layout/list1"/>
    <dgm:cxn modelId="{46262850-0991-4DD0-B004-18455C79A826}" type="presParOf" srcId="{2E98DF2B-B3BE-4A27-B582-60B474905374}" destId="{9CD932CD-1B50-40F6-BC72-BCB57EAC873D}" srcOrd="21" destOrd="0" presId="urn:microsoft.com/office/officeart/2005/8/layout/list1"/>
    <dgm:cxn modelId="{8798EE5B-A47E-44D5-9053-53B828D67345}" type="presParOf" srcId="{2E98DF2B-B3BE-4A27-B582-60B474905374}" destId="{B4AA1F71-19C6-45FB-8AC8-70E7359A94F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78AB34-61BE-44BD-BE3D-D3EC786D46E1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B7AF46-0D4D-401E-A060-DB7001F3003B}">
      <dgm:prSet phldrT="[Текст]" custT="1"/>
      <dgm:spPr/>
      <dgm:t>
        <a:bodyPr/>
        <a:lstStyle/>
        <a:p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Экстравертированный</a:t>
          </a:r>
          <a:endParaRPr lang="ru-RU" sz="16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чуждый самосозерцанию, самоанализу, направляющий психическую энергию во внешнюю среду.</a:t>
          </a:r>
          <a:endParaRPr lang="ru-RU" sz="1600" dirty="0"/>
        </a:p>
      </dgm:t>
    </dgm:pt>
    <dgm:pt modelId="{6265EB4F-5001-423E-83F6-53C53912C185}" type="parTrans" cxnId="{19CA8AF2-3402-4267-88A0-817BDFE089C8}">
      <dgm:prSet/>
      <dgm:spPr/>
      <dgm:t>
        <a:bodyPr/>
        <a:lstStyle/>
        <a:p>
          <a:endParaRPr lang="ru-RU"/>
        </a:p>
      </dgm:t>
    </dgm:pt>
    <dgm:pt modelId="{19792F15-991E-4FC1-B638-B2231290ADE5}" type="sibTrans" cxnId="{19CA8AF2-3402-4267-88A0-817BDFE089C8}">
      <dgm:prSet/>
      <dgm:spPr/>
      <dgm:t>
        <a:bodyPr/>
        <a:lstStyle/>
        <a:p>
          <a:endParaRPr lang="ru-RU"/>
        </a:p>
      </dgm:t>
    </dgm:pt>
    <dgm:pt modelId="{3DA06E1C-0C83-4E50-8CA4-45A1B7E4FE85}">
      <dgm:prSet phldrT="[Текст]" custT="1"/>
      <dgm:spPr/>
      <dgm:t>
        <a:bodyPr/>
        <a:lstStyle/>
        <a:p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Интравертированный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обращающий психическую энергию внутрь самого себя.</a:t>
          </a:r>
          <a:endParaRPr lang="ru-RU" sz="1600" dirty="0"/>
        </a:p>
      </dgm:t>
    </dgm:pt>
    <dgm:pt modelId="{4AB21065-93AB-4D47-A868-AB41648C2EE6}" type="parTrans" cxnId="{92EEA9E6-6935-4879-BD6D-D97B5F78FA57}">
      <dgm:prSet/>
      <dgm:spPr/>
      <dgm:t>
        <a:bodyPr/>
        <a:lstStyle/>
        <a:p>
          <a:endParaRPr lang="ru-RU"/>
        </a:p>
      </dgm:t>
    </dgm:pt>
    <dgm:pt modelId="{31BF7737-D463-4FB1-9705-236615EA6A63}" type="sibTrans" cxnId="{92EEA9E6-6935-4879-BD6D-D97B5F78FA57}">
      <dgm:prSet/>
      <dgm:spPr/>
      <dgm:t>
        <a:bodyPr/>
        <a:lstStyle/>
        <a:p>
          <a:endParaRPr lang="ru-RU"/>
        </a:p>
      </dgm:t>
    </dgm:pt>
    <dgm:pt modelId="{8BB10D73-3CC0-434D-85F6-DC86599AD904}" type="pres">
      <dgm:prSet presAssocID="{8F78AB34-61BE-44BD-BE3D-D3EC786D46E1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2E16371-273F-4D76-B9D9-67E31502520B}" type="pres">
      <dgm:prSet presAssocID="{8F78AB34-61BE-44BD-BE3D-D3EC786D46E1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3B115-327C-4D2C-8F25-7CAA4949C857}" type="pres">
      <dgm:prSet presAssocID="{8F78AB34-61BE-44BD-BE3D-D3EC786D46E1}" presName="LeftNode" presStyleLbl="bgImgPlace1" presStyleIdx="0" presStyleCnt="2" custScaleX="144429" custLinFactNeighborX="-54706" custLinFactNeighborY="6964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FD9EBD72-8952-413E-9044-0F6BD1E62A64}" type="pres">
      <dgm:prSet presAssocID="{8F78AB34-61BE-44BD-BE3D-D3EC786D46E1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6C3D7-8135-4205-91DA-7F94134D3252}" type="pres">
      <dgm:prSet presAssocID="{8F78AB34-61BE-44BD-BE3D-D3EC786D46E1}" presName="RightNode" presStyleLbl="bgImgPlace1" presStyleIdx="1" presStyleCnt="2" custScaleX="146493" custScaleY="100815" custLinFactNeighborX="21073" custLinFactNeighborY="820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09779D8-5D7F-4177-8584-6BDA6A7755C5}" type="pres">
      <dgm:prSet presAssocID="{8F78AB34-61BE-44BD-BE3D-D3EC786D46E1}" presName="TopArrow" presStyleLbl="node1" presStyleIdx="0" presStyleCnt="2" custAng="16200000" custScaleX="33328" custScaleY="13126" custLinFactX="-40664" custLinFactNeighborX="-100000" custLinFactNeighborY="-16770"/>
      <dgm:spPr>
        <a:prstGeom prst="chevron">
          <a:avLst/>
        </a:prstGeom>
      </dgm:spPr>
    </dgm:pt>
    <dgm:pt modelId="{79DD4F98-16D5-4077-8BFC-247E49D9EC25}" type="pres">
      <dgm:prSet presAssocID="{8F78AB34-61BE-44BD-BE3D-D3EC786D46E1}" presName="BottomArrow" presStyleLbl="node1" presStyleIdx="1" presStyleCnt="2" custAng="16200000" custScaleX="29953" custScaleY="12847" custLinFactX="12991" custLinFactY="-59554" custLinFactNeighborX="100000" custLinFactNeighborY="-100000"/>
      <dgm:spPr>
        <a:prstGeom prst="chevron">
          <a:avLst/>
        </a:prstGeom>
      </dgm:spPr>
    </dgm:pt>
  </dgm:ptLst>
  <dgm:cxnLst>
    <dgm:cxn modelId="{DF1E5319-2241-4FE4-8606-5803E9D37936}" type="presOf" srcId="{10B7AF46-0D4D-401E-A060-DB7001F3003B}" destId="{F0D3B115-327C-4D2C-8F25-7CAA4949C857}" srcOrd="1" destOrd="0" presId="urn:microsoft.com/office/officeart/2009/layout/ReverseList"/>
    <dgm:cxn modelId="{18BDA47D-B68F-4A28-B9B6-2214FEA6E082}" type="presOf" srcId="{3DA06E1C-0C83-4E50-8CA4-45A1B7E4FE85}" destId="{3866C3D7-8135-4205-91DA-7F94134D3252}" srcOrd="1" destOrd="0" presId="urn:microsoft.com/office/officeart/2009/layout/ReverseList"/>
    <dgm:cxn modelId="{92EEA9E6-6935-4879-BD6D-D97B5F78FA57}" srcId="{8F78AB34-61BE-44BD-BE3D-D3EC786D46E1}" destId="{3DA06E1C-0C83-4E50-8CA4-45A1B7E4FE85}" srcOrd="1" destOrd="0" parTransId="{4AB21065-93AB-4D47-A868-AB41648C2EE6}" sibTransId="{31BF7737-D463-4FB1-9705-236615EA6A63}"/>
    <dgm:cxn modelId="{12A073D3-ADD1-4F2F-8E27-06DE16FBC7B7}" type="presOf" srcId="{8F78AB34-61BE-44BD-BE3D-D3EC786D46E1}" destId="{8BB10D73-3CC0-434D-85F6-DC86599AD904}" srcOrd="0" destOrd="0" presId="urn:microsoft.com/office/officeart/2009/layout/ReverseList"/>
    <dgm:cxn modelId="{F3085606-67AC-4B65-AADD-ACF6B73E7E57}" type="presOf" srcId="{10B7AF46-0D4D-401E-A060-DB7001F3003B}" destId="{52E16371-273F-4D76-B9D9-67E31502520B}" srcOrd="0" destOrd="0" presId="urn:microsoft.com/office/officeart/2009/layout/ReverseList"/>
    <dgm:cxn modelId="{C4B3C187-7D1A-474C-801E-8A0F6E1828D2}" type="presOf" srcId="{3DA06E1C-0C83-4E50-8CA4-45A1B7E4FE85}" destId="{FD9EBD72-8952-413E-9044-0F6BD1E62A64}" srcOrd="0" destOrd="0" presId="urn:microsoft.com/office/officeart/2009/layout/ReverseList"/>
    <dgm:cxn modelId="{19CA8AF2-3402-4267-88A0-817BDFE089C8}" srcId="{8F78AB34-61BE-44BD-BE3D-D3EC786D46E1}" destId="{10B7AF46-0D4D-401E-A060-DB7001F3003B}" srcOrd="0" destOrd="0" parTransId="{6265EB4F-5001-423E-83F6-53C53912C185}" sibTransId="{19792F15-991E-4FC1-B638-B2231290ADE5}"/>
    <dgm:cxn modelId="{7BBFEF13-FCC8-4644-BEAA-24E3A579140E}" type="presParOf" srcId="{8BB10D73-3CC0-434D-85F6-DC86599AD904}" destId="{52E16371-273F-4D76-B9D9-67E31502520B}" srcOrd="0" destOrd="0" presId="urn:microsoft.com/office/officeart/2009/layout/ReverseList"/>
    <dgm:cxn modelId="{96BDE9EE-D882-4A52-810C-2B5728575CBD}" type="presParOf" srcId="{8BB10D73-3CC0-434D-85F6-DC86599AD904}" destId="{F0D3B115-327C-4D2C-8F25-7CAA4949C857}" srcOrd="1" destOrd="0" presId="urn:microsoft.com/office/officeart/2009/layout/ReverseList"/>
    <dgm:cxn modelId="{3E8DFDAA-8AD5-46A2-AFEA-581C031AAF31}" type="presParOf" srcId="{8BB10D73-3CC0-434D-85F6-DC86599AD904}" destId="{FD9EBD72-8952-413E-9044-0F6BD1E62A64}" srcOrd="2" destOrd="0" presId="urn:microsoft.com/office/officeart/2009/layout/ReverseList"/>
    <dgm:cxn modelId="{8C8767AB-3136-478F-BA79-9B832B422B07}" type="presParOf" srcId="{8BB10D73-3CC0-434D-85F6-DC86599AD904}" destId="{3866C3D7-8135-4205-91DA-7F94134D3252}" srcOrd="3" destOrd="0" presId="urn:microsoft.com/office/officeart/2009/layout/ReverseList"/>
    <dgm:cxn modelId="{B4E23A13-9457-4E7B-9630-6840EC2D712A}" type="presParOf" srcId="{8BB10D73-3CC0-434D-85F6-DC86599AD904}" destId="{509779D8-5D7F-4177-8584-6BDA6A7755C5}" srcOrd="4" destOrd="0" presId="urn:microsoft.com/office/officeart/2009/layout/ReverseList"/>
    <dgm:cxn modelId="{42BE292D-B7B7-4B22-9482-EB34CF2DA3CA}" type="presParOf" srcId="{8BB10D73-3CC0-434D-85F6-DC86599AD904}" destId="{79DD4F98-16D5-4077-8BFC-247E49D9EC25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17124-FBEB-4F5C-902B-ECCEF84C06E6}">
      <dsp:nvSpPr>
        <dsp:cNvPr id="0" name=""/>
        <dsp:cNvSpPr/>
      </dsp:nvSpPr>
      <dsp:spPr>
        <a:xfrm rot="2265227">
          <a:off x="2122222" y="4023837"/>
          <a:ext cx="98335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983351" y="326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DD900-0B46-4061-895E-85C0CF67ACDE}">
      <dsp:nvSpPr>
        <dsp:cNvPr id="0" name=""/>
        <dsp:cNvSpPr/>
      </dsp:nvSpPr>
      <dsp:spPr>
        <a:xfrm rot="169080">
          <a:off x="2223512" y="3114184"/>
          <a:ext cx="2716809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2716809" y="326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FACCC-B7C2-4E4D-B168-FEA421A1D521}">
      <dsp:nvSpPr>
        <dsp:cNvPr id="0" name=""/>
        <dsp:cNvSpPr/>
      </dsp:nvSpPr>
      <dsp:spPr>
        <a:xfrm rot="19908987">
          <a:off x="2150365" y="2204573"/>
          <a:ext cx="1261619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1261619" y="326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A6EF33-7FC6-4E69-981F-0C9252A8253B}">
      <dsp:nvSpPr>
        <dsp:cNvPr id="0" name=""/>
        <dsp:cNvSpPr/>
      </dsp:nvSpPr>
      <dsp:spPr>
        <a:xfrm>
          <a:off x="-207427" y="1545751"/>
          <a:ext cx="3002422" cy="297682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3F0C25-AE35-49BD-A31E-6D9A18683488}">
      <dsp:nvSpPr>
        <dsp:cNvPr id="0" name=""/>
        <dsp:cNvSpPr/>
      </dsp:nvSpPr>
      <dsp:spPr>
        <a:xfrm>
          <a:off x="3240361" y="648065"/>
          <a:ext cx="1715618" cy="17668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Поставил под сомнение положение классического психоанализа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91607" y="906817"/>
        <a:ext cx="1213126" cy="1249366"/>
      </dsp:txXfrm>
    </dsp:sp>
    <dsp:sp modelId="{850FCB51-E033-4D6E-8159-0637D90EC38D}">
      <dsp:nvSpPr>
        <dsp:cNvPr id="0" name=""/>
        <dsp:cNvSpPr/>
      </dsp:nvSpPr>
      <dsp:spPr>
        <a:xfrm>
          <a:off x="4966916" y="648065"/>
          <a:ext cx="2573427" cy="1766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преуве­личенная роль сексуального инстинкта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преуве­личенная роль периода раннего детства 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66916" y="648065"/>
        <a:ext cx="2573427" cy="1766870"/>
      </dsp:txXfrm>
    </dsp:sp>
    <dsp:sp modelId="{19B31AB3-CD81-4E4B-B8AF-EA1A6A5BA971}">
      <dsp:nvSpPr>
        <dsp:cNvPr id="0" name=""/>
        <dsp:cNvSpPr/>
      </dsp:nvSpPr>
      <dsp:spPr>
        <a:xfrm>
          <a:off x="4937215" y="2358634"/>
          <a:ext cx="1992634" cy="18078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От­ступление от скрупулезно точного предписания Фрейдом прове­дения отдельных технических приемов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29029" y="2623384"/>
        <a:ext cx="1409006" cy="1278323"/>
      </dsp:txXfrm>
    </dsp:sp>
    <dsp:sp modelId="{1E543C8B-EA2B-4CC3-A547-BC7BD01B2CA7}">
      <dsp:nvSpPr>
        <dsp:cNvPr id="0" name=""/>
        <dsp:cNvSpPr/>
      </dsp:nvSpPr>
      <dsp:spPr>
        <a:xfrm>
          <a:off x="6594516" y="2358634"/>
          <a:ext cx="2988951" cy="1807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94516" y="2358634"/>
        <a:ext cx="2988951" cy="1807823"/>
      </dsp:txXfrm>
    </dsp:sp>
    <dsp:sp modelId="{84FE619C-3E1F-4F08-9C8F-02A82EE1960F}">
      <dsp:nvSpPr>
        <dsp:cNvPr id="0" name=""/>
        <dsp:cNvSpPr/>
      </dsp:nvSpPr>
      <dsp:spPr>
        <a:xfrm>
          <a:off x="2808309" y="4032448"/>
          <a:ext cx="1780074" cy="17275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Расширил сферу психоанализа далеко за рамки классического фрейдизма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8995" y="4285443"/>
        <a:ext cx="1258702" cy="1221570"/>
      </dsp:txXfrm>
    </dsp:sp>
    <dsp:sp modelId="{5F4A2435-0813-4C8F-9215-6798871FAF5B}">
      <dsp:nvSpPr>
        <dsp:cNvPr id="0" name=""/>
        <dsp:cNvSpPr/>
      </dsp:nvSpPr>
      <dsp:spPr>
        <a:xfrm>
          <a:off x="4518750" y="4032448"/>
          <a:ext cx="2670111" cy="1727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Включил изучение мифологии, религий, парапсихологию, алхимию и др.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18750" y="4032448"/>
        <a:ext cx="2670111" cy="1727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B44FF-199E-4B01-AFCC-FA09286E19C0}">
      <dsp:nvSpPr>
        <dsp:cNvPr id="0" name=""/>
        <dsp:cNvSpPr/>
      </dsp:nvSpPr>
      <dsp:spPr>
        <a:xfrm>
          <a:off x="2200636" y="0"/>
          <a:ext cx="2192130" cy="1613437"/>
        </a:xfrm>
        <a:prstGeom prst="trapezoid">
          <a:avLst>
            <a:gd name="adj" fmla="val 67934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Сознание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ЭГО - Я</a:t>
          </a:r>
          <a:endParaRPr lang="ru-RU" sz="1600" kern="1200" dirty="0"/>
        </a:p>
      </dsp:txBody>
      <dsp:txXfrm>
        <a:off x="2200636" y="0"/>
        <a:ext cx="2192130" cy="1613437"/>
      </dsp:txXfrm>
    </dsp:sp>
    <dsp:sp modelId="{E20E8888-0D77-4B92-8906-8A8463A8B9CC}">
      <dsp:nvSpPr>
        <dsp:cNvPr id="0" name=""/>
        <dsp:cNvSpPr/>
      </dsp:nvSpPr>
      <dsp:spPr>
        <a:xfrm>
          <a:off x="1096065" y="1613437"/>
          <a:ext cx="4384261" cy="1613437"/>
        </a:xfrm>
        <a:prstGeom prst="trapezoid">
          <a:avLst>
            <a:gd name="adj" fmla="val 6793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Индивидуальное бессознательное - «ОНО»</a:t>
          </a:r>
          <a:endParaRPr lang="ru-RU" sz="1600" kern="1200" dirty="0"/>
        </a:p>
      </dsp:txBody>
      <dsp:txXfrm>
        <a:off x="1863311" y="1613437"/>
        <a:ext cx="2849769" cy="1613437"/>
      </dsp:txXfrm>
    </dsp:sp>
    <dsp:sp modelId="{754E8201-6759-4067-9EC8-3E92D04AB297}">
      <dsp:nvSpPr>
        <dsp:cNvPr id="0" name=""/>
        <dsp:cNvSpPr/>
      </dsp:nvSpPr>
      <dsp:spPr>
        <a:xfrm>
          <a:off x="0" y="3226874"/>
          <a:ext cx="6576392" cy="1613437"/>
        </a:xfrm>
        <a:prstGeom prst="trapezoid">
          <a:avLst>
            <a:gd name="adj" fmla="val 6793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«Коллективное бессознательное», состоящее из психических первообразов, или «архетипов»</a:t>
          </a:r>
          <a:endParaRPr lang="ru-RU" sz="1600" kern="1200" dirty="0"/>
        </a:p>
      </dsp:txBody>
      <dsp:txXfrm>
        <a:off x="1150868" y="3226874"/>
        <a:ext cx="4274654" cy="1613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ABBD9-F772-46AC-88C7-F550A1DEB0E3}">
      <dsp:nvSpPr>
        <dsp:cNvPr id="0" name=""/>
        <dsp:cNvSpPr/>
      </dsp:nvSpPr>
      <dsp:spPr>
        <a:xfrm>
          <a:off x="0" y="378102"/>
          <a:ext cx="1218902" cy="12189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080" tIns="17780" rIns="670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Персона</a:t>
          </a:r>
          <a:endParaRPr lang="ru-RU" sz="1400" kern="1200" dirty="0"/>
        </a:p>
      </dsp:txBody>
      <dsp:txXfrm>
        <a:off x="178504" y="556606"/>
        <a:ext cx="861894" cy="861894"/>
      </dsp:txXfrm>
    </dsp:sp>
    <dsp:sp modelId="{3EE034F3-E837-4EDC-B9F0-974B81D79B62}">
      <dsp:nvSpPr>
        <dsp:cNvPr id="0" name=""/>
        <dsp:cNvSpPr/>
      </dsp:nvSpPr>
      <dsp:spPr>
        <a:xfrm>
          <a:off x="975866" y="344716"/>
          <a:ext cx="1218902" cy="12189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080" tIns="17780" rIns="670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Эго</a:t>
          </a:r>
          <a:endParaRPr lang="ru-RU" sz="1400" kern="1200" dirty="0"/>
        </a:p>
      </dsp:txBody>
      <dsp:txXfrm>
        <a:off x="1154370" y="523220"/>
        <a:ext cx="861894" cy="861894"/>
      </dsp:txXfrm>
    </dsp:sp>
    <dsp:sp modelId="{89C46A00-3DAD-4A51-870F-D4DE81AA900F}">
      <dsp:nvSpPr>
        <dsp:cNvPr id="0" name=""/>
        <dsp:cNvSpPr/>
      </dsp:nvSpPr>
      <dsp:spPr>
        <a:xfrm>
          <a:off x="1950987" y="344716"/>
          <a:ext cx="1218902" cy="12189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080" tIns="17780" rIns="670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Тень</a:t>
          </a:r>
          <a:endParaRPr lang="ru-RU" sz="1400" kern="1200" dirty="0"/>
        </a:p>
      </dsp:txBody>
      <dsp:txXfrm>
        <a:off x="2129491" y="523220"/>
        <a:ext cx="861894" cy="861894"/>
      </dsp:txXfrm>
    </dsp:sp>
    <dsp:sp modelId="{7BADF2AF-EA25-4BA0-B6D7-A7322CEF7660}">
      <dsp:nvSpPr>
        <dsp:cNvPr id="0" name=""/>
        <dsp:cNvSpPr/>
      </dsp:nvSpPr>
      <dsp:spPr>
        <a:xfrm>
          <a:off x="2926109" y="344716"/>
          <a:ext cx="1218902" cy="12189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080" tIns="17780" rIns="670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Анима</a:t>
          </a:r>
          <a:endParaRPr lang="ru-RU" sz="1400" kern="1200" dirty="0"/>
        </a:p>
      </dsp:txBody>
      <dsp:txXfrm>
        <a:off x="3104613" y="523220"/>
        <a:ext cx="861894" cy="861894"/>
      </dsp:txXfrm>
    </dsp:sp>
    <dsp:sp modelId="{A68CBB54-E514-4383-8AF5-9C018EF8AAF1}">
      <dsp:nvSpPr>
        <dsp:cNvPr id="0" name=""/>
        <dsp:cNvSpPr/>
      </dsp:nvSpPr>
      <dsp:spPr>
        <a:xfrm>
          <a:off x="3901231" y="344716"/>
          <a:ext cx="1218902" cy="12189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080" tIns="17780" rIns="670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Анимус</a:t>
          </a:r>
          <a:endParaRPr lang="ru-RU" sz="1400" kern="1200" dirty="0"/>
        </a:p>
      </dsp:txBody>
      <dsp:txXfrm>
        <a:off x="4079735" y="523220"/>
        <a:ext cx="861894" cy="861894"/>
      </dsp:txXfrm>
    </dsp:sp>
    <dsp:sp modelId="{E96EA883-F40B-404C-8D97-82B429DE8866}">
      <dsp:nvSpPr>
        <dsp:cNvPr id="0" name=""/>
        <dsp:cNvSpPr/>
      </dsp:nvSpPr>
      <dsp:spPr>
        <a:xfrm>
          <a:off x="4876353" y="344716"/>
          <a:ext cx="1218902" cy="12189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080" tIns="17780" rIns="670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Самость</a:t>
          </a:r>
          <a:endParaRPr lang="ru-RU" sz="1400" kern="1200" dirty="0"/>
        </a:p>
      </dsp:txBody>
      <dsp:txXfrm>
        <a:off x="5054857" y="523220"/>
        <a:ext cx="861894" cy="8618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ABBD9-F772-46AC-88C7-F550A1DEB0E3}">
      <dsp:nvSpPr>
        <dsp:cNvPr id="0" name=""/>
        <dsp:cNvSpPr/>
      </dsp:nvSpPr>
      <dsp:spPr>
        <a:xfrm>
          <a:off x="0" y="288027"/>
          <a:ext cx="1209439" cy="12094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alpha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66559" tIns="17780" rIns="66559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Персона</a:t>
          </a:r>
          <a:endParaRPr lang="ru-RU" sz="1400" kern="1200" dirty="0"/>
        </a:p>
      </dsp:txBody>
      <dsp:txXfrm>
        <a:off x="177118" y="465145"/>
        <a:ext cx="855203" cy="855203"/>
      </dsp:txXfrm>
    </dsp:sp>
    <dsp:sp modelId="{3EE034F3-E837-4EDC-B9F0-974B81D79B62}">
      <dsp:nvSpPr>
        <dsp:cNvPr id="0" name=""/>
        <dsp:cNvSpPr/>
      </dsp:nvSpPr>
      <dsp:spPr>
        <a:xfrm>
          <a:off x="0" y="1224133"/>
          <a:ext cx="1209439" cy="12094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alpha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66559" tIns="17780" rIns="66559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Эго</a:t>
          </a:r>
          <a:endParaRPr lang="ru-RU" sz="1400" kern="1200" dirty="0"/>
        </a:p>
      </dsp:txBody>
      <dsp:txXfrm>
        <a:off x="177118" y="1401251"/>
        <a:ext cx="855203" cy="855203"/>
      </dsp:txXfrm>
    </dsp:sp>
    <dsp:sp modelId="{89C46A00-3DAD-4A51-870F-D4DE81AA900F}">
      <dsp:nvSpPr>
        <dsp:cNvPr id="0" name=""/>
        <dsp:cNvSpPr/>
      </dsp:nvSpPr>
      <dsp:spPr>
        <a:xfrm>
          <a:off x="0" y="2095776"/>
          <a:ext cx="1209439" cy="12094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alpha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66559" tIns="17780" rIns="66559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Тень</a:t>
          </a:r>
          <a:endParaRPr lang="ru-RU" sz="1400" kern="1200" dirty="0"/>
        </a:p>
      </dsp:txBody>
      <dsp:txXfrm>
        <a:off x="177118" y="2272894"/>
        <a:ext cx="855203" cy="855203"/>
      </dsp:txXfrm>
    </dsp:sp>
    <dsp:sp modelId="{7BADF2AF-EA25-4BA0-B6D7-A7322CEF7660}">
      <dsp:nvSpPr>
        <dsp:cNvPr id="0" name=""/>
        <dsp:cNvSpPr/>
      </dsp:nvSpPr>
      <dsp:spPr>
        <a:xfrm>
          <a:off x="0" y="3024334"/>
          <a:ext cx="1209439" cy="12094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alpha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66559" tIns="17780" rIns="66559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Анима</a:t>
          </a:r>
          <a:endParaRPr lang="ru-RU" sz="1400" kern="1200" dirty="0"/>
        </a:p>
      </dsp:txBody>
      <dsp:txXfrm>
        <a:off x="177118" y="3201452"/>
        <a:ext cx="855203" cy="855203"/>
      </dsp:txXfrm>
    </dsp:sp>
    <dsp:sp modelId="{A68CBB54-E514-4383-8AF5-9C018EF8AAF1}">
      <dsp:nvSpPr>
        <dsp:cNvPr id="0" name=""/>
        <dsp:cNvSpPr/>
      </dsp:nvSpPr>
      <dsp:spPr>
        <a:xfrm>
          <a:off x="0" y="3960440"/>
          <a:ext cx="1209439" cy="12094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alpha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66559" tIns="17780" rIns="66559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Анимус</a:t>
          </a:r>
          <a:endParaRPr lang="ru-RU" sz="1400" kern="1200" dirty="0"/>
        </a:p>
      </dsp:txBody>
      <dsp:txXfrm>
        <a:off x="177118" y="4137558"/>
        <a:ext cx="855203" cy="855203"/>
      </dsp:txXfrm>
    </dsp:sp>
    <dsp:sp modelId="{E96EA883-F40B-404C-8D97-82B429DE8866}">
      <dsp:nvSpPr>
        <dsp:cNvPr id="0" name=""/>
        <dsp:cNvSpPr/>
      </dsp:nvSpPr>
      <dsp:spPr>
        <a:xfrm>
          <a:off x="0" y="4824536"/>
          <a:ext cx="1209439" cy="120943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alpha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66559" tIns="17780" rIns="66559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Самость</a:t>
          </a:r>
          <a:endParaRPr lang="ru-RU" sz="1400" kern="1200" dirty="0"/>
        </a:p>
      </dsp:txBody>
      <dsp:txXfrm>
        <a:off x="177118" y="5001654"/>
        <a:ext cx="855203" cy="8552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D8E36-7696-4F28-9757-1420667CDD39}">
      <dsp:nvSpPr>
        <dsp:cNvPr id="0" name=""/>
        <dsp:cNvSpPr/>
      </dsp:nvSpPr>
      <dsp:spPr>
        <a:xfrm>
          <a:off x="0" y="317291"/>
          <a:ext cx="631202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AF9BF5-119F-4407-8D46-2D1631BD4C93}">
      <dsp:nvSpPr>
        <dsp:cNvPr id="0" name=""/>
        <dsp:cNvSpPr/>
      </dsp:nvSpPr>
      <dsp:spPr>
        <a:xfrm>
          <a:off x="315601" y="7331"/>
          <a:ext cx="441841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006" tIns="0" rIns="1670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Центр личного сознательного - визитная карточка «Я» 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63" y="37593"/>
        <a:ext cx="4357892" cy="559396"/>
      </dsp:txXfrm>
    </dsp:sp>
    <dsp:sp modelId="{DA06302D-18AC-480E-9908-46AB8EED68D6}">
      <dsp:nvSpPr>
        <dsp:cNvPr id="0" name=""/>
        <dsp:cNvSpPr/>
      </dsp:nvSpPr>
      <dsp:spPr>
        <a:xfrm>
          <a:off x="0" y="1269852"/>
          <a:ext cx="631202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DBEED5-72C0-445E-805A-6EC0AC269637}">
      <dsp:nvSpPr>
        <dsp:cNvPr id="0" name=""/>
        <dsp:cNvSpPr/>
      </dsp:nvSpPr>
      <dsp:spPr>
        <a:xfrm>
          <a:off x="315601" y="959892"/>
          <a:ext cx="441841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006" tIns="0" rIns="1670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Центр личного сознательного, наше внутреннее «Я»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63" y="990154"/>
        <a:ext cx="4357892" cy="559396"/>
      </dsp:txXfrm>
    </dsp:sp>
    <dsp:sp modelId="{EEFCBC5C-8986-4DBE-80F2-F8E818B016C6}">
      <dsp:nvSpPr>
        <dsp:cNvPr id="0" name=""/>
        <dsp:cNvSpPr/>
      </dsp:nvSpPr>
      <dsp:spPr>
        <a:xfrm>
          <a:off x="0" y="2222412"/>
          <a:ext cx="631202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95A92D-4EFC-416A-8022-FC19ECAC064E}">
      <dsp:nvSpPr>
        <dsp:cNvPr id="0" name=""/>
        <dsp:cNvSpPr/>
      </dsp:nvSpPr>
      <dsp:spPr>
        <a:xfrm>
          <a:off x="315601" y="1912452"/>
          <a:ext cx="441841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006" tIns="0" rIns="1670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Центр личного бессознательного (желания, переживания, тенденции), который нашим «эго» отрицается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63" y="1942714"/>
        <a:ext cx="4357892" cy="559396"/>
      </dsp:txXfrm>
    </dsp:sp>
    <dsp:sp modelId="{60605148-04CC-48BA-BF43-DDD307671C5D}">
      <dsp:nvSpPr>
        <dsp:cNvPr id="0" name=""/>
        <dsp:cNvSpPr/>
      </dsp:nvSpPr>
      <dsp:spPr>
        <a:xfrm>
          <a:off x="0" y="3174972"/>
          <a:ext cx="631202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190A0-25DB-43F1-87ED-4D584821FBB7}">
      <dsp:nvSpPr>
        <dsp:cNvPr id="0" name=""/>
        <dsp:cNvSpPr/>
      </dsp:nvSpPr>
      <dsp:spPr>
        <a:xfrm>
          <a:off x="315601" y="2865012"/>
          <a:ext cx="441841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006" tIns="0" rIns="1670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женщины бессознательная часть личности 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63" y="2895274"/>
        <a:ext cx="4357892" cy="559396"/>
      </dsp:txXfrm>
    </dsp:sp>
    <dsp:sp modelId="{19F8F916-E96A-48E2-ABD7-7D9EF7F35972}">
      <dsp:nvSpPr>
        <dsp:cNvPr id="0" name=""/>
        <dsp:cNvSpPr/>
      </dsp:nvSpPr>
      <dsp:spPr>
        <a:xfrm>
          <a:off x="0" y="4127532"/>
          <a:ext cx="631202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5C62E7-CBF1-4093-BDA4-85DDA0E20957}">
      <dsp:nvSpPr>
        <dsp:cNvPr id="0" name=""/>
        <dsp:cNvSpPr/>
      </dsp:nvSpPr>
      <dsp:spPr>
        <a:xfrm>
          <a:off x="315601" y="3817572"/>
          <a:ext cx="441841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006" tIns="0" rIns="1670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мужчины бессознательная часть личности 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63" y="3847834"/>
        <a:ext cx="4357892" cy="559396"/>
      </dsp:txXfrm>
    </dsp:sp>
    <dsp:sp modelId="{B4AA1F71-19C6-45FB-8AC8-70E7359A94FA}">
      <dsp:nvSpPr>
        <dsp:cNvPr id="0" name=""/>
        <dsp:cNvSpPr/>
      </dsp:nvSpPr>
      <dsp:spPr>
        <a:xfrm>
          <a:off x="0" y="5080092"/>
          <a:ext cx="631202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B2671E-2494-4980-9C0F-43DEDC154C1B}">
      <dsp:nvSpPr>
        <dsp:cNvPr id="0" name=""/>
        <dsp:cNvSpPr/>
      </dsp:nvSpPr>
      <dsp:spPr>
        <a:xfrm>
          <a:off x="315601" y="4770132"/>
          <a:ext cx="441841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006" tIns="0" rIns="1670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Поддержание согласованности всех звеньев и структур личности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63" y="4800394"/>
        <a:ext cx="4357892" cy="5593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3B115-327C-4D2C-8F25-7CAA4949C857}">
      <dsp:nvSpPr>
        <dsp:cNvPr id="0" name=""/>
        <dsp:cNvSpPr/>
      </dsp:nvSpPr>
      <dsp:spPr>
        <a:xfrm rot="16200000">
          <a:off x="-164218" y="1136120"/>
          <a:ext cx="2797921" cy="246948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01600" rIns="91440" bIns="1016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Экстравертированный</a:t>
          </a:r>
          <a:endParaRPr lang="ru-RU" sz="16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чуждый самосозерцанию, самоанализу, направляющий психическую энергию во внешнюю среду.</a:t>
          </a:r>
          <a:endParaRPr lang="ru-RU" sz="1600" kern="1200" dirty="0"/>
        </a:p>
      </dsp:txBody>
      <dsp:txXfrm rot="5400000">
        <a:off x="120572" y="1092474"/>
        <a:ext cx="2348913" cy="2556777"/>
      </dsp:txXfrm>
    </dsp:sp>
    <dsp:sp modelId="{3866C3D7-8135-4205-91DA-7F94134D3252}">
      <dsp:nvSpPr>
        <dsp:cNvPr id="0" name=""/>
        <dsp:cNvSpPr/>
      </dsp:nvSpPr>
      <dsp:spPr>
        <a:xfrm rot="5400000">
          <a:off x="2882860" y="1153225"/>
          <a:ext cx="2820724" cy="250477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01600" rIns="60960" bIns="1016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Интравертированный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обращающий психическую энергию внутрь самого себя.</a:t>
          </a:r>
          <a:endParaRPr lang="ru-RU" sz="1600" kern="1200" dirty="0"/>
        </a:p>
      </dsp:txBody>
      <dsp:txXfrm rot="-5400000">
        <a:off x="3040834" y="1117547"/>
        <a:ext cx="2382481" cy="2576134"/>
      </dsp:txXfrm>
    </dsp:sp>
    <dsp:sp modelId="{509779D8-5D7F-4177-8584-6BDA6A7755C5}">
      <dsp:nvSpPr>
        <dsp:cNvPr id="0" name=""/>
        <dsp:cNvSpPr/>
      </dsp:nvSpPr>
      <dsp:spPr>
        <a:xfrm rot="16200000">
          <a:off x="226817" y="476422"/>
          <a:ext cx="595726" cy="2346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D4F98-16D5-4077-8BFC-247E49D9EC25}">
      <dsp:nvSpPr>
        <dsp:cNvPr id="0" name=""/>
        <dsp:cNvSpPr/>
      </dsp:nvSpPr>
      <dsp:spPr>
        <a:xfrm rot="5400000">
          <a:off x="4790978" y="491476"/>
          <a:ext cx="535399" cy="2296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263470"/>
            <a:ext cx="7024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Психотерапевтические 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психокоррекционные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развития и сохранения психологического здоровья личности.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144" y="5229200"/>
            <a:ext cx="27948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Веряскина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6223260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Саранск,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93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69323473"/>
              </p:ext>
            </p:extLst>
          </p:nvPr>
        </p:nvGraphicFramePr>
        <p:xfrm>
          <a:off x="539552" y="404664"/>
          <a:ext cx="604867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8743023"/>
              </p:ext>
            </p:extLst>
          </p:nvPr>
        </p:nvGraphicFramePr>
        <p:xfrm>
          <a:off x="1979712" y="836712"/>
          <a:ext cx="631202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65279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052736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Противоположные типы личностей (по К. Юнгу):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67409930"/>
              </p:ext>
            </p:extLst>
          </p:nvPr>
        </p:nvGraphicFramePr>
        <p:xfrm>
          <a:off x="1716360" y="1700808"/>
          <a:ext cx="6096000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8409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использования данного направления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367384"/>
            <a:ext cx="4934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аналитической психологии К.Г. Юнга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61088" y="2267580"/>
            <a:ext cx="2632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Юнгианский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38506" y="3140968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задачей является создание нового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интерсубъективного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возникает на границе между «я» и «ты», внешним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внутренним.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043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80447"/>
            <a:ext cx="3509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Метод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свободных ассоциаций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492896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эксперименте используется длинный список слов, на которые тестируемый реагирует ассоциациями. Услышав слово-стимул, тестируемый должен как можно быстрее назвать первое слово, пришедшее ему в голову.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основан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идее свободных ассоциаций человека.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830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0567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Активное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Сосредоточение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на выбранном образе с последующим бессознательным развитием картины. Когда пациент концентрируется на чём-то и отходит от сознательного размышления и даёт волю своему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воображению.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41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40768"/>
            <a:ext cx="69127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Анализ сновидений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Сопоставление серии снов (например, двадцати или ста) может показать процесс, протекающий в бессознательном от ночи к ночи.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психотерапии юнга лежит его вера в исцеляющие возможности психики, поэтому в сновидении мы можем увидеть скрытые движения души, следуя которым удается помочь клиенту как в разрешении его текущих проблем.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93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72816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Аналитическая психология К. Юнга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неотъемлемой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частью современного психоанализа.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К.Г. Юнга охватывает личность в единстве сознательных и бессознательных аспектов, индивидуально-личностного и коллективно-архетипического.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не только огромную теоретическую ценность, оказав влияние практически на все современные гуманитарные науки, но и доказала свою эффективность в более чем полувековой клинической практике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использовалась,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к психоаналитическому лечению  взрослых, так и к детской психотерапии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91880" y="908770"/>
            <a:ext cx="1953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859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924944"/>
            <a:ext cx="54918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!!!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486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4694" y="908720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Аналитическая психология К. Юнга и возможности использования данного направления в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2952328" cy="3838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55776" y="6045647"/>
            <a:ext cx="15121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Карл Густав </a:t>
            </a:r>
            <a:r>
              <a:rPr lang="vi-VN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Юнг </a:t>
            </a:r>
            <a:endParaRPr lang="ru-RU" sz="13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vi-VN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1875</a:t>
            </a:r>
            <a:r>
              <a:rPr lang="ru-RU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vi-VN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1961</a:t>
            </a:r>
            <a:r>
              <a:rPr lang="ru-RU" sz="13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67022" y="3267039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психотерапии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осуществление индивидуализации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толкование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архетипических образов, возникающих у пациентов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038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1"/>
            <a:ext cx="7012647" cy="5451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465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06771708"/>
              </p:ext>
            </p:extLst>
          </p:nvPr>
        </p:nvGraphicFramePr>
        <p:xfrm>
          <a:off x="899592" y="476672"/>
          <a:ext cx="734481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4022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589240"/>
            <a:ext cx="6774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Аналитическая психология Юнга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неотъемлемой чертой современной обще­ственной культуры, оказав свое влияние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психотера­певтическую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теорию и практику,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искусство и науку.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75" y="1162027"/>
            <a:ext cx="7281274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6101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психики человека в концепции К.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Юнга: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21625034"/>
              </p:ext>
            </p:extLst>
          </p:nvPr>
        </p:nvGraphicFramePr>
        <p:xfrm>
          <a:off x="1691680" y="1268760"/>
          <a:ext cx="6576392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8916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1916832"/>
            <a:ext cx="4392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Сознание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Интуиция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Влечения сновидения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313043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15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122" y="951111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Личное бессознательное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6054" y="1412776"/>
            <a:ext cx="41044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состоит из переживаний, некогда бывших сознательными, но вытесненных, забытых или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игнорируемых,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при появлении своем были слишком слабы, чтобы произвести впечатление на уровне сознания.</a:t>
            </a:r>
          </a:p>
          <a:p>
            <a:pPr lvl="0" algn="just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динамику бессознательного Юнг открыл функциональные единицы, для которых использовал название «комплексы». </a:t>
            </a:r>
          </a:p>
          <a:p>
            <a:pPr lvl="0" algn="just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02" y="2852936"/>
            <a:ext cx="4104456" cy="151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Блок-схема: объединение 4"/>
          <p:cNvSpPr/>
          <p:nvPr/>
        </p:nvSpPr>
        <p:spPr>
          <a:xfrm>
            <a:off x="6229738" y="4869160"/>
            <a:ext cx="2304256" cy="165618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17770" y="4889223"/>
            <a:ext cx="17281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или причина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конфликта, шока, потрясения, неловкости. 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4932040" y="4797152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932040" y="5301208"/>
            <a:ext cx="129769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966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96062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Коллективное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бессознательное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8327" y="1700808"/>
            <a:ext cx="3672408" cy="36933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 основных архетипов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160" y="4998074"/>
            <a:ext cx="6578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50151485"/>
              </p:ext>
            </p:extLst>
          </p:nvPr>
        </p:nvGraphicFramePr>
        <p:xfrm>
          <a:off x="1691680" y="2348880"/>
          <a:ext cx="6096000" cy="1908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6194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212</TotalTime>
  <Words>598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39</cp:revision>
  <dcterms:created xsi:type="dcterms:W3CDTF">2018-01-29T16:30:00Z</dcterms:created>
  <dcterms:modified xsi:type="dcterms:W3CDTF">2019-12-03T14:48:24Z</dcterms:modified>
</cp:coreProperties>
</file>