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1" r:id="rId5"/>
    <p:sldId id="258" r:id="rId6"/>
    <p:sldId id="263" r:id="rId7"/>
    <p:sldId id="262" r:id="rId8"/>
    <p:sldId id="268" r:id="rId9"/>
    <p:sldId id="273" r:id="rId10"/>
    <p:sldId id="264" r:id="rId11"/>
    <p:sldId id="265" r:id="rId12"/>
    <p:sldId id="266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1628800"/>
            <a:ext cx="8352928" cy="331236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/>
              <a:t>Птицы</a:t>
            </a:r>
            <a:br>
              <a:rPr lang="ru-RU" sz="4800" dirty="0" smtClean="0"/>
            </a:br>
            <a:r>
              <a:rPr lang="ru-RU" sz="4800" dirty="0" smtClean="0"/>
              <a:t> зимующие и перелетные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76327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омпьютер\img_user_file_55002bf456a84_1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731838"/>
            <a:ext cx="7848871" cy="557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538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2959"/>
            <a:ext cx="3672408" cy="4466161"/>
          </a:xfrm>
        </p:spPr>
        <p:txBody>
          <a:bodyPr>
            <a:normAutofit fontScale="40000" lnSpcReduction="20000"/>
          </a:bodyPr>
          <a:lstStyle/>
          <a:p>
            <a:pPr marL="45720" indent="0">
              <a:lnSpc>
                <a:spcPct val="120000"/>
              </a:lnSpc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</a:t>
            </a:r>
          </a:p>
          <a:p>
            <a:pPr marL="45720" indent="0">
              <a:lnSpc>
                <a:spcPct val="120000"/>
              </a:lnSpc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зимой.</a:t>
            </a:r>
          </a:p>
          <a:p>
            <a:pPr marL="45720" indent="0">
              <a:lnSpc>
                <a:spcPct val="120000"/>
              </a:lnSpc>
              <a:buNone/>
            </a:pP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со всех концов</a:t>
            </a:r>
          </a:p>
          <a:p>
            <a:pPr marL="45720" indent="0">
              <a:lnSpc>
                <a:spcPct val="120000"/>
              </a:lnSpc>
              <a:buNone/>
            </a:pP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</a:t>
            </a:r>
          </a:p>
          <a:p>
            <a:pPr marL="45720" indent="0">
              <a:lnSpc>
                <a:spcPct val="120000"/>
              </a:lnSpc>
              <a:buNone/>
            </a:pP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крыльцо.</a:t>
            </a:r>
          </a:p>
          <a:p>
            <a:pPr marL="45720" indent="0">
              <a:lnSpc>
                <a:spcPct val="120000"/>
              </a:lnSpc>
              <a:buNone/>
            </a:pP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богаты их корма.</a:t>
            </a:r>
          </a:p>
          <a:p>
            <a:pPr marL="45720" indent="0">
              <a:lnSpc>
                <a:spcPct val="120000"/>
              </a:lnSpc>
              <a:buNone/>
            </a:pP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зерна нужна,</a:t>
            </a:r>
          </a:p>
          <a:p>
            <a:pPr marL="45720" indent="0">
              <a:lnSpc>
                <a:spcPct val="120000"/>
              </a:lnSpc>
              <a:buNone/>
            </a:pP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одна — И не страшна</a:t>
            </a:r>
          </a:p>
          <a:p>
            <a:pPr marL="45720" indent="0">
              <a:lnSpc>
                <a:spcPct val="120000"/>
              </a:lnSpc>
              <a:buNone/>
            </a:pP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им зима.</a:t>
            </a:r>
          </a:p>
        </p:txBody>
      </p:sp>
      <p:pic>
        <p:nvPicPr>
          <p:cNvPr id="1026" name="Picture 2" descr="F:\Компьютер\kormushki-delaem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721" y="4706368"/>
            <a:ext cx="3312368" cy="212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Компьютер\e4dc50035a422ee9a59b36173f1881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959"/>
            <a:ext cx="360040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Компьютер\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48" y="2107184"/>
            <a:ext cx="3203848" cy="229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Компьютер\как-сделать-кормушку-для-птиц-своими-руками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9138"/>
            <a:ext cx="3888432" cy="19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75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Компьютер\imgpreview (3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40580"/>
            <a:ext cx="7056783" cy="496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269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Вид птицы? </a:t>
            </a:r>
            <a:endParaRPr lang="ru-RU" dirty="0"/>
          </a:p>
        </p:txBody>
      </p:sp>
      <p:pic>
        <p:nvPicPr>
          <p:cNvPr id="5122" name="Picture 2" descr="F:\Компьютер\imgpreview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35856"/>
            <a:ext cx="6408712" cy="315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609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Чем питается птица?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F:\Компьютер\135809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27" y="220655"/>
            <a:ext cx="3600896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:\Компьютер\Sohranenie-semyan-----put-k-spaseniyu-rasteniy-vo-vsyom-mi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384376" cy="170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F:\Компьютер\caterpillar0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67038"/>
            <a:ext cx="4411092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F:\Компьютер\semechki_podsolnuh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466" y="220655"/>
            <a:ext cx="42291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05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Чем покрыто тело птицы?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Компьютер\imgpreview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65" y="2652027"/>
            <a:ext cx="2808312" cy="192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Компьютер\57641597bd4fc1555ef458d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2592288" cy="175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Компьютер\f3952270d624e38c545ff07381xf--materialy-dlya-tvorchestva-perya-ptitsy-gus-seryj-i-belyj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30623"/>
            <a:ext cx="312102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F:\Компьютер\imgpreview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3168352" cy="175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857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21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Где птицы выводят свое потомство?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Компьютер\imgpreview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3240360" cy="215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Компьютер\budk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84296"/>
            <a:ext cx="3203451" cy="353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Компьютер\b2d9a3342fb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92" y="2851368"/>
            <a:ext cx="394640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362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F:\Компьютер\img_user_file_55002bf456a84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225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омпьютер\img_user_file_55002bf456a84_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404664"/>
            <a:ext cx="770485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096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Компьютер\img_user_file_55002bf456a84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872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омпьютер\img_user_file_55002bf456a84_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731838"/>
            <a:ext cx="7848871" cy="528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349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Компьютер\img_user_file_55002bf456a84_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731838"/>
            <a:ext cx="8208911" cy="536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546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Компьютер\img_user_file_55002bf456a84_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731838"/>
            <a:ext cx="8208911" cy="521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03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Компьютер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784887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413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омпьютер\39b22ef7fef4002a3288212a41cd06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48072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87511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59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Птицы  зимующие и перелетные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 птицы? </vt:lpstr>
      <vt:lpstr>Чем питается птица?</vt:lpstr>
      <vt:lpstr>Чем покрыто тело птицы?</vt:lpstr>
      <vt:lpstr>Где птицы выводят свое потомство?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Виктор</cp:lastModifiedBy>
  <cp:revision>9</cp:revision>
  <dcterms:modified xsi:type="dcterms:W3CDTF">2019-12-03T15:25:18Z</dcterms:modified>
</cp:coreProperties>
</file>