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8" r:id="rId4"/>
    <p:sldId id="262" r:id="rId5"/>
    <p:sldId id="259" r:id="rId6"/>
    <p:sldId id="263" r:id="rId7"/>
    <p:sldId id="265" r:id="rId8"/>
    <p:sldId id="264" r:id="rId9"/>
    <p:sldId id="266" r:id="rId10"/>
    <p:sldId id="267" r:id="rId11"/>
    <p:sldId id="268" r:id="rId12"/>
    <p:sldId id="260" r:id="rId13"/>
    <p:sldId id="269" r:id="rId14"/>
    <p:sldId id="271" r:id="rId15"/>
    <p:sldId id="273" r:id="rId16"/>
    <p:sldId id="274" r:id="rId17"/>
    <p:sldId id="275" r:id="rId18"/>
    <p:sldId id="276" r:id="rId19"/>
    <p:sldId id="277" r:id="rId20"/>
    <p:sldId id="272" r:id="rId21"/>
    <p:sldId id="270" r:id="rId22"/>
    <p:sldId id="278" r:id="rId23"/>
    <p:sldId id="279" r:id="rId24"/>
    <p:sldId id="280" r:id="rId25"/>
    <p:sldId id="282" r:id="rId26"/>
    <p:sldId id="281" r:id="rId27"/>
    <p:sldId id="284" r:id="rId28"/>
    <p:sldId id="285" r:id="rId29"/>
    <p:sldId id="286" r:id="rId30"/>
    <p:sldId id="287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7" d="100"/>
          <a:sy n="77" d="100"/>
        </p:scale>
        <p:origin x="-462" y="-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B9B0-8AB5-48D8-B787-1DAEC0D1266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07D55-9B62-402C-BB01-A60927099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447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B9B0-8AB5-48D8-B787-1DAEC0D1266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07D55-9B62-402C-BB01-A60927099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62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B9B0-8AB5-48D8-B787-1DAEC0D1266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07D55-9B62-402C-BB01-A60927099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756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B9B0-8AB5-48D8-B787-1DAEC0D1266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07D55-9B62-402C-BB01-A60927099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092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B9B0-8AB5-48D8-B787-1DAEC0D1266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07D55-9B62-402C-BB01-A60927099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836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B9B0-8AB5-48D8-B787-1DAEC0D1266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07D55-9B62-402C-BB01-A60927099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381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B9B0-8AB5-48D8-B787-1DAEC0D1266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07D55-9B62-402C-BB01-A60927099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452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B9B0-8AB5-48D8-B787-1DAEC0D1266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07D55-9B62-402C-BB01-A60927099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766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B9B0-8AB5-48D8-B787-1DAEC0D1266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07D55-9B62-402C-BB01-A60927099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405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B9B0-8AB5-48D8-B787-1DAEC0D1266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07D55-9B62-402C-BB01-A60927099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394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1B9B0-8AB5-48D8-B787-1DAEC0D1266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07D55-9B62-402C-BB01-A60927099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119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1B9B0-8AB5-48D8-B787-1DAEC0D1266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07D55-9B62-402C-BB01-A60927099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072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158" y="94320"/>
            <a:ext cx="10299940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2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62878"/>
            <a:ext cx="10515600" cy="5014085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dirty="0" smtClean="0"/>
              <a:t>пароход</a:t>
            </a:r>
            <a:r>
              <a:rPr lang="ru-RU" sz="6600" dirty="0"/>
              <a:t>, </a:t>
            </a:r>
            <a:r>
              <a:rPr lang="ru-RU" sz="6600" dirty="0" smtClean="0"/>
              <a:t>вертолёт</a:t>
            </a:r>
            <a:r>
              <a:rPr lang="ru-RU" sz="6600" dirty="0"/>
              <a:t>, </a:t>
            </a:r>
            <a:r>
              <a:rPr lang="ru-RU" sz="6600" dirty="0" smtClean="0"/>
              <a:t>дымоход</a:t>
            </a:r>
            <a:r>
              <a:rPr lang="ru-RU" sz="6600" dirty="0"/>
              <a:t>, плакучий, </a:t>
            </a:r>
            <a:r>
              <a:rPr lang="ru-RU" sz="6600" dirty="0" smtClean="0"/>
              <a:t>птицелов</a:t>
            </a:r>
            <a:r>
              <a:rPr lang="ru-RU" sz="6600" dirty="0"/>
              <a:t>, </a:t>
            </a:r>
            <a:r>
              <a:rPr lang="ru-RU" sz="6600" dirty="0" smtClean="0"/>
              <a:t>кашевар</a:t>
            </a:r>
            <a:r>
              <a:rPr lang="ru-RU" sz="6600" dirty="0"/>
              <a:t>, пирамида, </a:t>
            </a:r>
            <a:r>
              <a:rPr lang="ru-RU" sz="6600" dirty="0" smtClean="0"/>
              <a:t>дождемер          </a:t>
            </a:r>
            <a:endParaRPr lang="ru-RU" sz="6600" dirty="0"/>
          </a:p>
          <a:p>
            <a:endParaRPr lang="ru-RU" dirty="0"/>
          </a:p>
        </p:txBody>
      </p:sp>
      <p:sp>
        <p:nvSpPr>
          <p:cNvPr id="4" name="Дуга 3"/>
          <p:cNvSpPr/>
          <p:nvPr/>
        </p:nvSpPr>
        <p:spPr>
          <a:xfrm rot="-2160000">
            <a:off x="2458104" y="2155950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7" name="Дуга 6"/>
          <p:cNvSpPr/>
          <p:nvPr/>
        </p:nvSpPr>
        <p:spPr>
          <a:xfrm rot="-2160000">
            <a:off x="4219824" y="1251490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030740" y="1987825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Дуга 5"/>
          <p:cNvSpPr/>
          <p:nvPr/>
        </p:nvSpPr>
        <p:spPr>
          <a:xfrm rot="-2160000">
            <a:off x="7943282" y="1251490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7696200" y="1987825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Дуга 4"/>
          <p:cNvSpPr/>
          <p:nvPr/>
        </p:nvSpPr>
        <p:spPr>
          <a:xfrm rot="18679783">
            <a:off x="6300336" y="1017999"/>
            <a:ext cx="1441174" cy="1798983"/>
          </a:xfrm>
          <a:prstGeom prst="arc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 rot="-2160000">
            <a:off x="4265183" y="2185004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1" name="Дуга 10"/>
          <p:cNvSpPr/>
          <p:nvPr/>
        </p:nvSpPr>
        <p:spPr>
          <a:xfrm rot="-2160000">
            <a:off x="2502531" y="1251490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4072769" y="2855079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Дуга 12"/>
          <p:cNvSpPr/>
          <p:nvPr/>
        </p:nvSpPr>
        <p:spPr>
          <a:xfrm rot="18679783">
            <a:off x="2823704" y="2905630"/>
            <a:ext cx="1441174" cy="1798983"/>
          </a:xfrm>
          <a:prstGeom prst="arc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 rot="-2160000">
            <a:off x="4409746" y="3036828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317922" y="3805121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Дуга 15"/>
          <p:cNvSpPr/>
          <p:nvPr/>
        </p:nvSpPr>
        <p:spPr>
          <a:xfrm rot="-2160000">
            <a:off x="6143702" y="3091568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7" name="Дуга 16"/>
          <p:cNvSpPr/>
          <p:nvPr/>
        </p:nvSpPr>
        <p:spPr>
          <a:xfrm rot="-2160000">
            <a:off x="7909666" y="3082388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7713940" y="3767112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60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62878"/>
            <a:ext cx="10515600" cy="5014085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dirty="0" smtClean="0"/>
              <a:t>пароход</a:t>
            </a:r>
            <a:r>
              <a:rPr lang="ru-RU" sz="6600" dirty="0"/>
              <a:t>, </a:t>
            </a:r>
            <a:r>
              <a:rPr lang="ru-RU" sz="6600" dirty="0" smtClean="0"/>
              <a:t>вертолёт</a:t>
            </a:r>
            <a:r>
              <a:rPr lang="ru-RU" sz="6600" dirty="0"/>
              <a:t>, </a:t>
            </a:r>
            <a:r>
              <a:rPr lang="ru-RU" sz="6600" dirty="0" smtClean="0"/>
              <a:t>дымоход</a:t>
            </a:r>
            <a:r>
              <a:rPr lang="ru-RU" sz="6600" dirty="0"/>
              <a:t>, плакучий, </a:t>
            </a:r>
            <a:r>
              <a:rPr lang="ru-RU" sz="6600" dirty="0" smtClean="0"/>
              <a:t>птицелов</a:t>
            </a:r>
            <a:r>
              <a:rPr lang="ru-RU" sz="6600" dirty="0"/>
              <a:t>, </a:t>
            </a:r>
            <a:r>
              <a:rPr lang="ru-RU" sz="6600" dirty="0" smtClean="0"/>
              <a:t>кашевар</a:t>
            </a:r>
            <a:r>
              <a:rPr lang="ru-RU" sz="6600" dirty="0"/>
              <a:t>, пирамида, </a:t>
            </a:r>
            <a:r>
              <a:rPr lang="ru-RU" sz="6600" dirty="0" smtClean="0"/>
              <a:t>дождемер          </a:t>
            </a:r>
            <a:endParaRPr lang="ru-RU" sz="6600" dirty="0"/>
          </a:p>
          <a:p>
            <a:endParaRPr lang="ru-RU" dirty="0"/>
          </a:p>
        </p:txBody>
      </p:sp>
      <p:sp>
        <p:nvSpPr>
          <p:cNvPr id="4" name="Дуга 3"/>
          <p:cNvSpPr/>
          <p:nvPr/>
        </p:nvSpPr>
        <p:spPr>
          <a:xfrm rot="-2160000">
            <a:off x="2458104" y="2155950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7" name="Дуга 6"/>
          <p:cNvSpPr/>
          <p:nvPr/>
        </p:nvSpPr>
        <p:spPr>
          <a:xfrm rot="-2160000">
            <a:off x="4219824" y="1251490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030740" y="1987825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Дуга 5"/>
          <p:cNvSpPr/>
          <p:nvPr/>
        </p:nvSpPr>
        <p:spPr>
          <a:xfrm rot="-2160000">
            <a:off x="7943282" y="1251490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7696200" y="1987825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Дуга 4"/>
          <p:cNvSpPr/>
          <p:nvPr/>
        </p:nvSpPr>
        <p:spPr>
          <a:xfrm rot="18679783">
            <a:off x="6300336" y="1017999"/>
            <a:ext cx="1441174" cy="1798983"/>
          </a:xfrm>
          <a:prstGeom prst="arc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 rot="-2160000">
            <a:off x="4265183" y="2185004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1" name="Дуга 10"/>
          <p:cNvSpPr/>
          <p:nvPr/>
        </p:nvSpPr>
        <p:spPr>
          <a:xfrm rot="-2160000">
            <a:off x="2502531" y="1251490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4072769" y="2855079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Дуга 12"/>
          <p:cNvSpPr/>
          <p:nvPr/>
        </p:nvSpPr>
        <p:spPr>
          <a:xfrm rot="18679783">
            <a:off x="2823704" y="2905630"/>
            <a:ext cx="1441174" cy="1798983"/>
          </a:xfrm>
          <a:prstGeom prst="arc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 rot="-2160000">
            <a:off x="4409746" y="3036828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317922" y="3805121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Дуга 15"/>
          <p:cNvSpPr/>
          <p:nvPr/>
        </p:nvSpPr>
        <p:spPr>
          <a:xfrm rot="-2160000">
            <a:off x="6143702" y="3091568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7" name="Дуга 16"/>
          <p:cNvSpPr/>
          <p:nvPr/>
        </p:nvSpPr>
        <p:spPr>
          <a:xfrm rot="-2160000">
            <a:off x="7909666" y="3082388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7713940" y="3767112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Дуга 18"/>
          <p:cNvSpPr/>
          <p:nvPr/>
        </p:nvSpPr>
        <p:spPr>
          <a:xfrm rot="18679783">
            <a:off x="6610254" y="3825796"/>
            <a:ext cx="1441174" cy="1798983"/>
          </a:xfrm>
          <a:prstGeom prst="arc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уга 19"/>
          <p:cNvSpPr/>
          <p:nvPr/>
        </p:nvSpPr>
        <p:spPr>
          <a:xfrm rot="-2160000">
            <a:off x="8338710" y="3987091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8172241" y="4706281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424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15617"/>
            <a:ext cx="10515600" cy="5461346"/>
          </a:xfrm>
        </p:spPr>
        <p:txBody>
          <a:bodyPr/>
          <a:lstStyle/>
          <a:p>
            <a:pPr fontAlgn="auto"/>
            <a:r>
              <a:rPr lang="ru-RU" sz="4400" b="1" dirty="0"/>
              <a:t>Ходит пешком – </a:t>
            </a:r>
          </a:p>
          <a:p>
            <a:pPr fontAlgn="auto"/>
            <a:r>
              <a:rPr lang="ru-RU" sz="4400" b="1" dirty="0"/>
              <a:t>Чистит трубы - </a:t>
            </a:r>
          </a:p>
          <a:p>
            <a:pPr fontAlgn="auto"/>
            <a:r>
              <a:rPr lang="ru-RU" sz="4400" b="1" dirty="0"/>
              <a:t>Предмет для ловли мышей - </a:t>
            </a:r>
          </a:p>
          <a:p>
            <a:pPr fontAlgn="auto"/>
            <a:r>
              <a:rPr lang="ru-RU" sz="4400" b="1" dirty="0"/>
              <a:t>Лазит по скалам - </a:t>
            </a:r>
          </a:p>
          <a:p>
            <a:pPr fontAlgn="auto"/>
            <a:r>
              <a:rPr lang="ru-RU" sz="4400" b="1" dirty="0"/>
              <a:t>Этот тот, кто любит книги –</a:t>
            </a:r>
          </a:p>
          <a:p>
            <a:pPr fontAlgn="auto"/>
            <a:r>
              <a:rPr lang="ru-RU" sz="4400" b="1" dirty="0"/>
              <a:t>Корабль, который колет лед –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655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15617"/>
            <a:ext cx="10515600" cy="5461346"/>
          </a:xfrm>
        </p:spPr>
        <p:txBody>
          <a:bodyPr/>
          <a:lstStyle/>
          <a:p>
            <a:pPr fontAlgn="auto"/>
            <a:r>
              <a:rPr lang="ru-RU" sz="4400" b="1" dirty="0"/>
              <a:t>Ходит пешком – </a:t>
            </a:r>
            <a:r>
              <a:rPr lang="ru-RU" sz="4400" b="1" dirty="0" smtClean="0">
                <a:solidFill>
                  <a:srgbClr val="FF0000"/>
                </a:solidFill>
              </a:rPr>
              <a:t>пешеход</a:t>
            </a:r>
            <a:endParaRPr lang="ru-RU" sz="4400" b="1" dirty="0">
              <a:solidFill>
                <a:srgbClr val="FF0000"/>
              </a:solidFill>
            </a:endParaRPr>
          </a:p>
          <a:p>
            <a:pPr fontAlgn="auto"/>
            <a:r>
              <a:rPr lang="ru-RU" sz="4400" b="1" dirty="0"/>
              <a:t>Чистит трубы - </a:t>
            </a:r>
          </a:p>
          <a:p>
            <a:pPr fontAlgn="auto"/>
            <a:r>
              <a:rPr lang="ru-RU" sz="4400" b="1" dirty="0"/>
              <a:t>Предмет для ловли мышей - </a:t>
            </a:r>
          </a:p>
          <a:p>
            <a:pPr fontAlgn="auto"/>
            <a:r>
              <a:rPr lang="ru-RU" sz="4400" b="1" dirty="0"/>
              <a:t>Лазит по скалам - </a:t>
            </a:r>
          </a:p>
          <a:p>
            <a:pPr fontAlgn="auto"/>
            <a:r>
              <a:rPr lang="ru-RU" sz="4400" b="1" dirty="0"/>
              <a:t>Этот тот, кто любит книги –</a:t>
            </a:r>
          </a:p>
          <a:p>
            <a:pPr fontAlgn="auto"/>
            <a:r>
              <a:rPr lang="ru-RU" sz="4400" b="1" dirty="0"/>
              <a:t>Корабль, который колет лед –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482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15617"/>
            <a:ext cx="10515600" cy="5461346"/>
          </a:xfrm>
        </p:spPr>
        <p:txBody>
          <a:bodyPr/>
          <a:lstStyle/>
          <a:p>
            <a:pPr fontAlgn="auto"/>
            <a:r>
              <a:rPr lang="ru-RU" sz="4400" b="1" dirty="0"/>
              <a:t>Ходит пешком – </a:t>
            </a:r>
            <a:r>
              <a:rPr lang="ru-RU" sz="4400" b="1" dirty="0" smtClean="0">
                <a:solidFill>
                  <a:srgbClr val="FF0000"/>
                </a:solidFill>
              </a:rPr>
              <a:t>пешеход</a:t>
            </a:r>
            <a:endParaRPr lang="ru-RU" sz="4400" b="1" dirty="0">
              <a:solidFill>
                <a:srgbClr val="FF0000"/>
              </a:solidFill>
            </a:endParaRPr>
          </a:p>
          <a:p>
            <a:pPr fontAlgn="auto"/>
            <a:r>
              <a:rPr lang="ru-RU" sz="4400" b="1" dirty="0"/>
              <a:t>Чистит трубы - </a:t>
            </a:r>
            <a:r>
              <a:rPr lang="ru-RU" sz="4400" b="1" dirty="0" smtClean="0">
                <a:solidFill>
                  <a:srgbClr val="FF0000"/>
                </a:solidFill>
              </a:rPr>
              <a:t>трубочист</a:t>
            </a:r>
            <a:endParaRPr lang="ru-RU" sz="4400" b="1" dirty="0">
              <a:solidFill>
                <a:srgbClr val="FF0000"/>
              </a:solidFill>
            </a:endParaRPr>
          </a:p>
          <a:p>
            <a:pPr fontAlgn="auto"/>
            <a:r>
              <a:rPr lang="ru-RU" sz="4400" b="1" dirty="0"/>
              <a:t>Предмет для ловли мышей - </a:t>
            </a:r>
          </a:p>
          <a:p>
            <a:pPr fontAlgn="auto"/>
            <a:r>
              <a:rPr lang="ru-RU" sz="4400" b="1" dirty="0"/>
              <a:t>Лазит по скалам - </a:t>
            </a:r>
          </a:p>
          <a:p>
            <a:pPr fontAlgn="auto"/>
            <a:r>
              <a:rPr lang="ru-RU" sz="4400" b="1" dirty="0"/>
              <a:t>Этот тот, кто любит книги –</a:t>
            </a:r>
          </a:p>
          <a:p>
            <a:pPr fontAlgn="auto"/>
            <a:r>
              <a:rPr lang="ru-RU" sz="4400" b="1" dirty="0"/>
              <a:t>Корабль, который колет лед –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816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15617"/>
            <a:ext cx="10515600" cy="5461346"/>
          </a:xfrm>
        </p:spPr>
        <p:txBody>
          <a:bodyPr/>
          <a:lstStyle/>
          <a:p>
            <a:pPr fontAlgn="auto"/>
            <a:r>
              <a:rPr lang="ru-RU" sz="4400" b="1" dirty="0"/>
              <a:t>Ходит пешком – </a:t>
            </a:r>
            <a:r>
              <a:rPr lang="ru-RU" sz="4400" b="1" dirty="0" smtClean="0">
                <a:solidFill>
                  <a:srgbClr val="FF0000"/>
                </a:solidFill>
              </a:rPr>
              <a:t>пешеход</a:t>
            </a:r>
            <a:endParaRPr lang="ru-RU" sz="4400" b="1" dirty="0">
              <a:solidFill>
                <a:srgbClr val="FF0000"/>
              </a:solidFill>
            </a:endParaRPr>
          </a:p>
          <a:p>
            <a:pPr fontAlgn="auto"/>
            <a:r>
              <a:rPr lang="ru-RU" sz="4400" b="1" dirty="0"/>
              <a:t>Чистит трубы - </a:t>
            </a:r>
            <a:r>
              <a:rPr lang="ru-RU" sz="4400" b="1" dirty="0" smtClean="0">
                <a:solidFill>
                  <a:srgbClr val="FF0000"/>
                </a:solidFill>
              </a:rPr>
              <a:t>трубочист</a:t>
            </a:r>
            <a:endParaRPr lang="ru-RU" sz="4400" b="1" dirty="0">
              <a:solidFill>
                <a:srgbClr val="FF0000"/>
              </a:solidFill>
            </a:endParaRPr>
          </a:p>
          <a:p>
            <a:pPr fontAlgn="auto"/>
            <a:r>
              <a:rPr lang="ru-RU" sz="4400" b="1" dirty="0"/>
              <a:t>Предмет для ловли мышей - </a:t>
            </a:r>
            <a:r>
              <a:rPr lang="ru-RU" sz="4400" b="1" dirty="0" smtClean="0">
                <a:solidFill>
                  <a:srgbClr val="FF0000"/>
                </a:solidFill>
              </a:rPr>
              <a:t>мышеловка</a:t>
            </a:r>
            <a:endParaRPr lang="ru-RU" sz="4400" b="1" dirty="0">
              <a:solidFill>
                <a:srgbClr val="FF0000"/>
              </a:solidFill>
            </a:endParaRPr>
          </a:p>
          <a:p>
            <a:pPr fontAlgn="auto"/>
            <a:r>
              <a:rPr lang="ru-RU" sz="4400" b="1" dirty="0"/>
              <a:t>Лазит по скалам - </a:t>
            </a:r>
          </a:p>
          <a:p>
            <a:pPr fontAlgn="auto"/>
            <a:r>
              <a:rPr lang="ru-RU" sz="4400" b="1" dirty="0"/>
              <a:t>Этот тот, кто любит книги –</a:t>
            </a:r>
          </a:p>
          <a:p>
            <a:pPr fontAlgn="auto"/>
            <a:r>
              <a:rPr lang="ru-RU" sz="4400" b="1" dirty="0"/>
              <a:t>Корабль, который колет лед –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374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15617"/>
            <a:ext cx="10515600" cy="5461346"/>
          </a:xfrm>
        </p:spPr>
        <p:txBody>
          <a:bodyPr/>
          <a:lstStyle/>
          <a:p>
            <a:pPr fontAlgn="auto"/>
            <a:r>
              <a:rPr lang="ru-RU" sz="4400" b="1" dirty="0"/>
              <a:t>Ходит пешком – </a:t>
            </a:r>
            <a:r>
              <a:rPr lang="ru-RU" sz="4400" b="1" dirty="0" smtClean="0">
                <a:solidFill>
                  <a:srgbClr val="FF0000"/>
                </a:solidFill>
              </a:rPr>
              <a:t>пешеход</a:t>
            </a:r>
            <a:endParaRPr lang="ru-RU" sz="4400" b="1" dirty="0">
              <a:solidFill>
                <a:srgbClr val="FF0000"/>
              </a:solidFill>
            </a:endParaRPr>
          </a:p>
          <a:p>
            <a:pPr fontAlgn="auto"/>
            <a:r>
              <a:rPr lang="ru-RU" sz="4400" b="1" dirty="0"/>
              <a:t>Чистит трубы - </a:t>
            </a:r>
            <a:r>
              <a:rPr lang="ru-RU" sz="4400" b="1" dirty="0" smtClean="0">
                <a:solidFill>
                  <a:srgbClr val="FF0000"/>
                </a:solidFill>
              </a:rPr>
              <a:t>трубочист</a:t>
            </a:r>
            <a:endParaRPr lang="ru-RU" sz="4400" b="1" dirty="0">
              <a:solidFill>
                <a:srgbClr val="FF0000"/>
              </a:solidFill>
            </a:endParaRPr>
          </a:p>
          <a:p>
            <a:pPr fontAlgn="auto"/>
            <a:r>
              <a:rPr lang="ru-RU" sz="4400" b="1" dirty="0"/>
              <a:t>Предмет для ловли мышей - </a:t>
            </a:r>
            <a:r>
              <a:rPr lang="ru-RU" sz="4400" b="1" dirty="0" smtClean="0">
                <a:solidFill>
                  <a:srgbClr val="FF0000"/>
                </a:solidFill>
              </a:rPr>
              <a:t>мышеловка</a:t>
            </a:r>
            <a:endParaRPr lang="ru-RU" sz="4400" b="1" dirty="0">
              <a:solidFill>
                <a:srgbClr val="FF0000"/>
              </a:solidFill>
            </a:endParaRPr>
          </a:p>
          <a:p>
            <a:pPr fontAlgn="auto"/>
            <a:r>
              <a:rPr lang="ru-RU" sz="4400" b="1" dirty="0"/>
              <a:t>Лазит по скалам - </a:t>
            </a:r>
            <a:r>
              <a:rPr lang="ru-RU" sz="4400" b="1" dirty="0" smtClean="0">
                <a:solidFill>
                  <a:srgbClr val="FF0000"/>
                </a:solidFill>
              </a:rPr>
              <a:t>скалолаз</a:t>
            </a:r>
            <a:endParaRPr lang="ru-RU" sz="4400" b="1" dirty="0">
              <a:solidFill>
                <a:srgbClr val="FF0000"/>
              </a:solidFill>
            </a:endParaRPr>
          </a:p>
          <a:p>
            <a:pPr fontAlgn="auto"/>
            <a:r>
              <a:rPr lang="ru-RU" sz="4400" b="1" dirty="0"/>
              <a:t>Этот тот, кто любит книги –</a:t>
            </a:r>
          </a:p>
          <a:p>
            <a:pPr fontAlgn="auto"/>
            <a:r>
              <a:rPr lang="ru-RU" sz="4400" b="1" dirty="0"/>
              <a:t>Корабль, который колет лед –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17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15617"/>
            <a:ext cx="10515600" cy="5461346"/>
          </a:xfrm>
        </p:spPr>
        <p:txBody>
          <a:bodyPr/>
          <a:lstStyle/>
          <a:p>
            <a:pPr fontAlgn="auto"/>
            <a:r>
              <a:rPr lang="ru-RU" sz="4400" b="1" dirty="0"/>
              <a:t>Ходит пешком – </a:t>
            </a:r>
            <a:r>
              <a:rPr lang="ru-RU" sz="4400" b="1" dirty="0" smtClean="0">
                <a:solidFill>
                  <a:srgbClr val="FF0000"/>
                </a:solidFill>
              </a:rPr>
              <a:t>пешеход</a:t>
            </a:r>
            <a:endParaRPr lang="ru-RU" sz="4400" b="1" dirty="0">
              <a:solidFill>
                <a:srgbClr val="FF0000"/>
              </a:solidFill>
            </a:endParaRPr>
          </a:p>
          <a:p>
            <a:pPr fontAlgn="auto"/>
            <a:r>
              <a:rPr lang="ru-RU" sz="4400" b="1" dirty="0"/>
              <a:t>Чистит трубы - </a:t>
            </a:r>
            <a:r>
              <a:rPr lang="ru-RU" sz="4400" b="1" dirty="0" smtClean="0">
                <a:solidFill>
                  <a:srgbClr val="FF0000"/>
                </a:solidFill>
              </a:rPr>
              <a:t>трубочист</a:t>
            </a:r>
            <a:endParaRPr lang="ru-RU" sz="4400" b="1" dirty="0">
              <a:solidFill>
                <a:srgbClr val="FF0000"/>
              </a:solidFill>
            </a:endParaRPr>
          </a:p>
          <a:p>
            <a:pPr fontAlgn="auto"/>
            <a:r>
              <a:rPr lang="ru-RU" sz="4400" b="1" dirty="0"/>
              <a:t>Предмет для ловли мышей - </a:t>
            </a:r>
            <a:r>
              <a:rPr lang="ru-RU" sz="4400" b="1" dirty="0" smtClean="0">
                <a:solidFill>
                  <a:srgbClr val="FF0000"/>
                </a:solidFill>
              </a:rPr>
              <a:t>мышеловка</a:t>
            </a:r>
            <a:endParaRPr lang="ru-RU" sz="4400" b="1" dirty="0">
              <a:solidFill>
                <a:srgbClr val="FF0000"/>
              </a:solidFill>
            </a:endParaRPr>
          </a:p>
          <a:p>
            <a:pPr fontAlgn="auto"/>
            <a:r>
              <a:rPr lang="ru-RU" sz="4400" b="1" dirty="0"/>
              <a:t>Лазит по скалам - </a:t>
            </a:r>
            <a:r>
              <a:rPr lang="ru-RU" sz="4400" b="1" dirty="0" smtClean="0">
                <a:solidFill>
                  <a:srgbClr val="FF0000"/>
                </a:solidFill>
              </a:rPr>
              <a:t>скалолаз</a:t>
            </a:r>
            <a:endParaRPr lang="ru-RU" sz="4400" b="1" dirty="0">
              <a:solidFill>
                <a:srgbClr val="FF0000"/>
              </a:solidFill>
            </a:endParaRPr>
          </a:p>
          <a:p>
            <a:pPr fontAlgn="auto"/>
            <a:r>
              <a:rPr lang="ru-RU" sz="4400" b="1" dirty="0"/>
              <a:t>Этот тот, кто любит книги </a:t>
            </a:r>
            <a:r>
              <a:rPr lang="ru-RU" sz="4400" b="1" dirty="0" smtClean="0"/>
              <a:t>– </a:t>
            </a:r>
            <a:r>
              <a:rPr lang="ru-RU" sz="4400" b="1" dirty="0" smtClean="0">
                <a:solidFill>
                  <a:srgbClr val="FF0000"/>
                </a:solidFill>
              </a:rPr>
              <a:t>книголюб</a:t>
            </a:r>
            <a:endParaRPr lang="ru-RU" sz="4400" b="1" dirty="0">
              <a:solidFill>
                <a:srgbClr val="FF0000"/>
              </a:solidFill>
            </a:endParaRPr>
          </a:p>
          <a:p>
            <a:pPr fontAlgn="auto"/>
            <a:r>
              <a:rPr lang="ru-RU" sz="4400" b="1" dirty="0"/>
              <a:t>Корабль, который колет лед –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892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15617"/>
            <a:ext cx="10515600" cy="5461346"/>
          </a:xfrm>
        </p:spPr>
        <p:txBody>
          <a:bodyPr/>
          <a:lstStyle/>
          <a:p>
            <a:pPr fontAlgn="auto"/>
            <a:r>
              <a:rPr lang="ru-RU" sz="4400" b="1" dirty="0"/>
              <a:t>Ходит пешком – </a:t>
            </a:r>
            <a:r>
              <a:rPr lang="ru-RU" sz="4400" b="1" dirty="0" smtClean="0">
                <a:solidFill>
                  <a:srgbClr val="FF0000"/>
                </a:solidFill>
              </a:rPr>
              <a:t>пешеход</a:t>
            </a:r>
            <a:endParaRPr lang="ru-RU" sz="4400" b="1" dirty="0">
              <a:solidFill>
                <a:srgbClr val="FF0000"/>
              </a:solidFill>
            </a:endParaRPr>
          </a:p>
          <a:p>
            <a:pPr fontAlgn="auto"/>
            <a:r>
              <a:rPr lang="ru-RU" sz="4400" b="1" dirty="0"/>
              <a:t>Чистит трубы - </a:t>
            </a:r>
            <a:r>
              <a:rPr lang="ru-RU" sz="4400" b="1" dirty="0" smtClean="0">
                <a:solidFill>
                  <a:srgbClr val="FF0000"/>
                </a:solidFill>
              </a:rPr>
              <a:t>трубочист</a:t>
            </a:r>
            <a:endParaRPr lang="ru-RU" sz="4400" b="1" dirty="0">
              <a:solidFill>
                <a:srgbClr val="FF0000"/>
              </a:solidFill>
            </a:endParaRPr>
          </a:p>
          <a:p>
            <a:pPr fontAlgn="auto"/>
            <a:r>
              <a:rPr lang="ru-RU" sz="4400" b="1" dirty="0"/>
              <a:t>Предмет для ловли мышей - </a:t>
            </a:r>
            <a:r>
              <a:rPr lang="ru-RU" sz="4400" b="1" dirty="0" smtClean="0">
                <a:solidFill>
                  <a:srgbClr val="FF0000"/>
                </a:solidFill>
              </a:rPr>
              <a:t>мышеловка</a:t>
            </a:r>
            <a:endParaRPr lang="ru-RU" sz="4400" b="1" dirty="0">
              <a:solidFill>
                <a:srgbClr val="FF0000"/>
              </a:solidFill>
            </a:endParaRPr>
          </a:p>
          <a:p>
            <a:pPr fontAlgn="auto"/>
            <a:r>
              <a:rPr lang="ru-RU" sz="4400" b="1" dirty="0"/>
              <a:t>Лазит по скалам - </a:t>
            </a:r>
            <a:r>
              <a:rPr lang="ru-RU" sz="4400" b="1" dirty="0" smtClean="0">
                <a:solidFill>
                  <a:srgbClr val="FF0000"/>
                </a:solidFill>
              </a:rPr>
              <a:t>скалолаз</a:t>
            </a:r>
            <a:endParaRPr lang="ru-RU" sz="4400" b="1" dirty="0">
              <a:solidFill>
                <a:srgbClr val="FF0000"/>
              </a:solidFill>
            </a:endParaRPr>
          </a:p>
          <a:p>
            <a:pPr fontAlgn="auto"/>
            <a:r>
              <a:rPr lang="ru-RU" sz="4400" b="1" dirty="0"/>
              <a:t>Этот тот, кто любит книги </a:t>
            </a:r>
            <a:r>
              <a:rPr lang="ru-RU" sz="4400" b="1" dirty="0" smtClean="0"/>
              <a:t>– </a:t>
            </a:r>
            <a:r>
              <a:rPr lang="ru-RU" sz="4400" b="1" dirty="0" smtClean="0">
                <a:solidFill>
                  <a:srgbClr val="FF0000"/>
                </a:solidFill>
              </a:rPr>
              <a:t>книголюб</a:t>
            </a:r>
            <a:endParaRPr lang="ru-RU" sz="4400" b="1" dirty="0">
              <a:solidFill>
                <a:srgbClr val="FF0000"/>
              </a:solidFill>
            </a:endParaRPr>
          </a:p>
          <a:p>
            <a:pPr fontAlgn="auto"/>
            <a:r>
              <a:rPr lang="ru-RU" sz="4400" b="1" dirty="0"/>
              <a:t>Корабль, который колет лед – </a:t>
            </a:r>
            <a:r>
              <a:rPr lang="ru-RU" sz="4400" b="1" dirty="0" smtClean="0">
                <a:solidFill>
                  <a:srgbClr val="FF0000"/>
                </a:solidFill>
              </a:rPr>
              <a:t>ледокол</a:t>
            </a:r>
            <a:endParaRPr lang="ru-RU" sz="4400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448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15617"/>
            <a:ext cx="10515600" cy="5461346"/>
          </a:xfrm>
        </p:spPr>
        <p:txBody>
          <a:bodyPr/>
          <a:lstStyle/>
          <a:p>
            <a:pPr fontAlgn="auto"/>
            <a:r>
              <a:rPr lang="ru-RU" sz="4400" b="1" dirty="0"/>
              <a:t>Ходит пешком – </a:t>
            </a:r>
            <a:r>
              <a:rPr lang="ru-RU" sz="4400" b="1" dirty="0" smtClean="0">
                <a:solidFill>
                  <a:srgbClr val="FF0000"/>
                </a:solidFill>
              </a:rPr>
              <a:t>пеш</a:t>
            </a:r>
            <a:r>
              <a:rPr lang="ru-RU" sz="4400" b="1" dirty="0" smtClean="0">
                <a:solidFill>
                  <a:srgbClr val="00B050"/>
                </a:solidFill>
              </a:rPr>
              <a:t>е</a:t>
            </a:r>
            <a:r>
              <a:rPr lang="ru-RU" sz="4400" b="1" dirty="0" smtClean="0">
                <a:solidFill>
                  <a:srgbClr val="FF0000"/>
                </a:solidFill>
              </a:rPr>
              <a:t>ход</a:t>
            </a:r>
            <a:endParaRPr lang="ru-RU" sz="4400" b="1" dirty="0">
              <a:solidFill>
                <a:srgbClr val="FF0000"/>
              </a:solidFill>
            </a:endParaRPr>
          </a:p>
          <a:p>
            <a:pPr fontAlgn="auto"/>
            <a:r>
              <a:rPr lang="ru-RU" sz="4400" b="1" dirty="0"/>
              <a:t>Чистит трубы - </a:t>
            </a:r>
            <a:r>
              <a:rPr lang="ru-RU" sz="4400" b="1" dirty="0" smtClean="0">
                <a:solidFill>
                  <a:srgbClr val="FF0000"/>
                </a:solidFill>
              </a:rPr>
              <a:t>труб</a:t>
            </a:r>
            <a:r>
              <a:rPr lang="ru-RU" sz="4400" b="1" dirty="0" smtClean="0">
                <a:solidFill>
                  <a:srgbClr val="00B050"/>
                </a:solidFill>
              </a:rPr>
              <a:t>о</a:t>
            </a:r>
            <a:r>
              <a:rPr lang="ru-RU" sz="4400" b="1" dirty="0" smtClean="0">
                <a:solidFill>
                  <a:srgbClr val="FF0000"/>
                </a:solidFill>
              </a:rPr>
              <a:t>чист</a:t>
            </a:r>
            <a:endParaRPr lang="ru-RU" sz="4400" b="1" dirty="0">
              <a:solidFill>
                <a:srgbClr val="FF0000"/>
              </a:solidFill>
            </a:endParaRPr>
          </a:p>
          <a:p>
            <a:pPr fontAlgn="auto"/>
            <a:r>
              <a:rPr lang="ru-RU" sz="4400" b="1" dirty="0"/>
              <a:t>Предмет для ловли мышей - </a:t>
            </a:r>
            <a:r>
              <a:rPr lang="ru-RU" sz="4400" b="1" dirty="0" smtClean="0">
                <a:solidFill>
                  <a:srgbClr val="FF0000"/>
                </a:solidFill>
              </a:rPr>
              <a:t>мыш</a:t>
            </a:r>
            <a:r>
              <a:rPr lang="ru-RU" sz="4400" b="1" dirty="0" smtClean="0">
                <a:solidFill>
                  <a:srgbClr val="00B050"/>
                </a:solidFill>
              </a:rPr>
              <a:t>е</a:t>
            </a:r>
            <a:r>
              <a:rPr lang="ru-RU" sz="4400" b="1" dirty="0" smtClean="0">
                <a:solidFill>
                  <a:srgbClr val="FF0000"/>
                </a:solidFill>
              </a:rPr>
              <a:t>ловка</a:t>
            </a:r>
            <a:endParaRPr lang="ru-RU" sz="4400" b="1" dirty="0">
              <a:solidFill>
                <a:srgbClr val="FF0000"/>
              </a:solidFill>
            </a:endParaRPr>
          </a:p>
          <a:p>
            <a:pPr fontAlgn="auto"/>
            <a:r>
              <a:rPr lang="ru-RU" sz="4400" b="1" dirty="0"/>
              <a:t>Лазит по скалам - </a:t>
            </a:r>
            <a:r>
              <a:rPr lang="ru-RU" sz="4400" b="1" dirty="0" smtClean="0">
                <a:solidFill>
                  <a:srgbClr val="FF0000"/>
                </a:solidFill>
              </a:rPr>
              <a:t>скал</a:t>
            </a:r>
            <a:r>
              <a:rPr lang="ru-RU" sz="4400" b="1" dirty="0" smtClean="0">
                <a:solidFill>
                  <a:srgbClr val="00B050"/>
                </a:solidFill>
              </a:rPr>
              <a:t>о</a:t>
            </a:r>
            <a:r>
              <a:rPr lang="ru-RU" sz="4400" b="1" dirty="0" smtClean="0">
                <a:solidFill>
                  <a:srgbClr val="FF0000"/>
                </a:solidFill>
              </a:rPr>
              <a:t>лаз</a:t>
            </a:r>
            <a:endParaRPr lang="ru-RU" sz="4400" b="1" dirty="0">
              <a:solidFill>
                <a:srgbClr val="FF0000"/>
              </a:solidFill>
            </a:endParaRPr>
          </a:p>
          <a:p>
            <a:pPr fontAlgn="auto"/>
            <a:r>
              <a:rPr lang="ru-RU" sz="4400" b="1" dirty="0"/>
              <a:t>Этот тот, кто любит книги </a:t>
            </a:r>
            <a:r>
              <a:rPr lang="ru-RU" sz="4400" b="1" dirty="0" smtClean="0"/>
              <a:t>– </a:t>
            </a:r>
            <a:r>
              <a:rPr lang="ru-RU" sz="4400" b="1" dirty="0" smtClean="0">
                <a:solidFill>
                  <a:srgbClr val="FF0000"/>
                </a:solidFill>
              </a:rPr>
              <a:t>книг</a:t>
            </a:r>
            <a:r>
              <a:rPr lang="ru-RU" sz="4400" b="1" dirty="0" smtClean="0">
                <a:solidFill>
                  <a:srgbClr val="00B050"/>
                </a:solidFill>
              </a:rPr>
              <a:t>о</a:t>
            </a:r>
            <a:r>
              <a:rPr lang="ru-RU" sz="4400" b="1" dirty="0" smtClean="0">
                <a:solidFill>
                  <a:srgbClr val="FF0000"/>
                </a:solidFill>
              </a:rPr>
              <a:t>люб</a:t>
            </a:r>
            <a:endParaRPr lang="ru-RU" sz="4400" b="1" dirty="0">
              <a:solidFill>
                <a:srgbClr val="FF0000"/>
              </a:solidFill>
            </a:endParaRPr>
          </a:p>
          <a:p>
            <a:pPr fontAlgn="auto"/>
            <a:r>
              <a:rPr lang="ru-RU" sz="4400" b="1" dirty="0"/>
              <a:t>Корабль, который колет лед – </a:t>
            </a:r>
            <a:r>
              <a:rPr lang="ru-RU" sz="4400" b="1" dirty="0" smtClean="0">
                <a:solidFill>
                  <a:srgbClr val="FF0000"/>
                </a:solidFill>
              </a:rPr>
              <a:t>лед</a:t>
            </a:r>
            <a:r>
              <a:rPr lang="ru-RU" sz="4400" b="1" dirty="0" smtClean="0">
                <a:solidFill>
                  <a:srgbClr val="00B050"/>
                </a:solidFill>
              </a:rPr>
              <a:t>о</a:t>
            </a:r>
            <a:r>
              <a:rPr lang="ru-RU" sz="4400" b="1" dirty="0" smtClean="0">
                <a:solidFill>
                  <a:srgbClr val="FF0000"/>
                </a:solidFill>
              </a:rPr>
              <a:t>кол</a:t>
            </a:r>
            <a:endParaRPr lang="ru-RU" sz="4400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62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err="1">
                <a:solidFill>
                  <a:srgbClr val="FF0000"/>
                </a:solidFill>
              </a:rPr>
              <a:t>Макси́м</a:t>
            </a:r>
            <a:r>
              <a:rPr lang="ru-RU" sz="5400" b="1" dirty="0">
                <a:solidFill>
                  <a:srgbClr val="FF0000"/>
                </a:solidFill>
              </a:rPr>
              <a:t> </a:t>
            </a:r>
            <a:r>
              <a:rPr lang="ru-RU" sz="5400" b="1" dirty="0" err="1">
                <a:solidFill>
                  <a:srgbClr val="FF0000"/>
                </a:solidFill>
              </a:rPr>
              <a:t>Го́рький</a:t>
            </a:r>
            <a:r>
              <a:rPr lang="ru-RU" sz="5400" b="1" dirty="0">
                <a:solidFill>
                  <a:srgbClr val="FF0000"/>
                </a:solidFill>
              </a:rPr>
              <a:t> — русский писатель, прозаик, </a:t>
            </a:r>
            <a:r>
              <a:rPr lang="ru-RU" sz="5400" b="1" dirty="0" smtClean="0">
                <a:solidFill>
                  <a:srgbClr val="FF0000"/>
                </a:solidFill>
              </a:rPr>
              <a:t>драматург.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8800" b="1" dirty="0"/>
              <a:t>Язык – инструмент, необходимо хорошо знать его, хорошо им владеть.</a:t>
            </a:r>
          </a:p>
        </p:txBody>
      </p:sp>
    </p:spTree>
    <p:extLst>
      <p:ext uri="{BB962C8B-B14F-4D97-AF65-F5344CB8AC3E}">
        <p14:creationId xmlns:p14="http://schemas.microsoft.com/office/powerpoint/2010/main" val="388276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6000" b="1" dirty="0" smtClean="0"/>
              <a:t>Тема: «Словообразование сложных слов».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682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 smtClean="0"/>
              <a:t>Цель: Мы научимся выделять корни и находить соединительную гласную в сложных словах.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4879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Глазик</a:t>
            </a:r>
          </a:p>
          <a:p>
            <a:pPr algn="ctr"/>
            <a:r>
              <a:rPr lang="ru-RU" sz="5400" b="1" dirty="0" smtClean="0"/>
              <a:t>Носик</a:t>
            </a:r>
          </a:p>
          <a:p>
            <a:pPr algn="ctr"/>
            <a:r>
              <a:rPr lang="ru-RU" sz="5400" b="1" dirty="0" smtClean="0"/>
              <a:t>Беленький</a:t>
            </a:r>
          </a:p>
          <a:p>
            <a:pPr algn="ctr"/>
            <a:r>
              <a:rPr lang="ru-RU" sz="5400" b="1" dirty="0" smtClean="0"/>
              <a:t>Красно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14885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u="sng" dirty="0" smtClean="0">
                <a:solidFill>
                  <a:srgbClr val="00B050"/>
                </a:solidFill>
              </a:rPr>
              <a:t>Домашнее задание:</a:t>
            </a:r>
            <a:endParaRPr lang="ru-RU" sz="8000" b="1" u="sng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/>
              <a:t>Учебник страница 103 упражнение 115.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96493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536712"/>
            <a:ext cx="10880035" cy="6092687"/>
          </a:xfrm>
        </p:spPr>
        <p:txBody>
          <a:bodyPr/>
          <a:lstStyle/>
          <a:p>
            <a:pPr marL="0" indent="0" fontAlgn="auto">
              <a:buNone/>
            </a:pPr>
            <a:r>
              <a:rPr lang="ru-RU" sz="4400" b="1" dirty="0"/>
              <a:t>В составленных словах выделите корни и подчеркните соединительный гласный.</a:t>
            </a:r>
            <a:endParaRPr lang="ru-RU" sz="4400" dirty="0"/>
          </a:p>
          <a:p>
            <a:pPr marL="0" indent="0" fontAlgn="auto">
              <a:buNone/>
            </a:pPr>
            <a:r>
              <a:rPr lang="ru-RU" sz="4400" b="1" u="sng" dirty="0"/>
              <a:t>Назовите профессию человека.</a:t>
            </a:r>
            <a:endParaRPr lang="ru-RU" sz="4400" dirty="0"/>
          </a:p>
          <a:p>
            <a:pPr fontAlgn="auto"/>
            <a:r>
              <a:rPr lang="ru-RU" sz="4400" dirty="0"/>
              <a:t>Свиней </a:t>
            </a:r>
            <a:r>
              <a:rPr lang="ru-RU" sz="4400" b="1" dirty="0"/>
              <a:t>пас</a:t>
            </a:r>
            <a:r>
              <a:rPr lang="ru-RU" sz="4400" dirty="0"/>
              <a:t>ёт – ____________________</a:t>
            </a:r>
          </a:p>
          <a:p>
            <a:pPr fontAlgn="auto"/>
            <a:r>
              <a:rPr lang="ru-RU" sz="4400" dirty="0"/>
              <a:t>Море ходить – _____________________</a:t>
            </a:r>
          </a:p>
          <a:p>
            <a:pPr fontAlgn="auto"/>
            <a:r>
              <a:rPr lang="ru-RU" sz="4400" dirty="0"/>
              <a:t>Вода лазить - ______________________</a:t>
            </a:r>
          </a:p>
          <a:p>
            <a:pPr fontAlgn="auto"/>
            <a:r>
              <a:rPr lang="ru-RU" sz="4400" dirty="0"/>
              <a:t>Птиц ловить – _____________________</a:t>
            </a:r>
          </a:p>
          <a:p>
            <a:pPr fontAlgn="auto"/>
            <a:r>
              <a:rPr lang="ru-RU" sz="4400" dirty="0"/>
              <a:t>Сад за</a:t>
            </a:r>
            <a:r>
              <a:rPr lang="ru-RU" sz="4400" b="1" dirty="0"/>
              <a:t>вод</a:t>
            </a:r>
            <a:r>
              <a:rPr lang="ru-RU" sz="4400" dirty="0"/>
              <a:t>ит - ______________________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340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536712"/>
            <a:ext cx="10880035" cy="6092687"/>
          </a:xfrm>
        </p:spPr>
        <p:txBody>
          <a:bodyPr/>
          <a:lstStyle/>
          <a:p>
            <a:pPr marL="0" indent="0" fontAlgn="auto">
              <a:buNone/>
            </a:pPr>
            <a:r>
              <a:rPr lang="ru-RU" sz="4400" b="1" dirty="0"/>
              <a:t>В составленных словах выделите корни и подчеркните соединительный гласный.</a:t>
            </a:r>
            <a:endParaRPr lang="ru-RU" sz="4400" dirty="0"/>
          </a:p>
          <a:p>
            <a:pPr marL="0" indent="0" fontAlgn="auto">
              <a:buNone/>
            </a:pPr>
            <a:r>
              <a:rPr lang="ru-RU" sz="4400" b="1" u="sng" dirty="0"/>
              <a:t>Назовите профессию человека.</a:t>
            </a:r>
            <a:endParaRPr lang="ru-RU" sz="4400" dirty="0"/>
          </a:p>
          <a:p>
            <a:pPr fontAlgn="auto"/>
            <a:r>
              <a:rPr lang="ru-RU" sz="4400" dirty="0"/>
              <a:t>Свиней </a:t>
            </a:r>
            <a:r>
              <a:rPr lang="ru-RU" sz="4400" b="1" dirty="0"/>
              <a:t>пас</a:t>
            </a:r>
            <a:r>
              <a:rPr lang="ru-RU" sz="4400" dirty="0"/>
              <a:t>ёт </a:t>
            </a:r>
            <a:r>
              <a:rPr lang="ru-RU" sz="4400" dirty="0" smtClean="0"/>
              <a:t>– </a:t>
            </a:r>
            <a:r>
              <a:rPr lang="ru-RU" sz="4400" dirty="0" smtClean="0">
                <a:solidFill>
                  <a:srgbClr val="00B050"/>
                </a:solidFill>
              </a:rPr>
              <a:t>свинопас</a:t>
            </a:r>
          </a:p>
          <a:p>
            <a:pPr fontAlgn="auto"/>
            <a:r>
              <a:rPr lang="ru-RU" sz="4400" dirty="0" smtClean="0"/>
              <a:t>Море </a:t>
            </a:r>
            <a:r>
              <a:rPr lang="ru-RU" sz="4400" dirty="0"/>
              <a:t>ходить </a:t>
            </a:r>
            <a:r>
              <a:rPr lang="ru-RU" sz="4400" dirty="0" smtClean="0"/>
              <a:t>– </a:t>
            </a:r>
            <a:r>
              <a:rPr lang="ru-RU" sz="4400" dirty="0" smtClean="0">
                <a:solidFill>
                  <a:srgbClr val="00B050"/>
                </a:solidFill>
              </a:rPr>
              <a:t>мореход</a:t>
            </a:r>
          </a:p>
          <a:p>
            <a:pPr fontAlgn="auto"/>
            <a:r>
              <a:rPr lang="ru-RU" sz="4400" dirty="0" smtClean="0"/>
              <a:t>Вода </a:t>
            </a:r>
            <a:r>
              <a:rPr lang="ru-RU" sz="4400" dirty="0"/>
              <a:t>лазить </a:t>
            </a:r>
            <a:r>
              <a:rPr lang="ru-RU" sz="4400" dirty="0" smtClean="0"/>
              <a:t>– </a:t>
            </a:r>
            <a:r>
              <a:rPr lang="ru-RU" sz="4400" dirty="0" smtClean="0">
                <a:solidFill>
                  <a:srgbClr val="00B050"/>
                </a:solidFill>
              </a:rPr>
              <a:t>водолаз</a:t>
            </a:r>
          </a:p>
          <a:p>
            <a:pPr fontAlgn="auto"/>
            <a:r>
              <a:rPr lang="ru-RU" sz="4400" dirty="0" smtClean="0"/>
              <a:t>Птиц </a:t>
            </a:r>
            <a:r>
              <a:rPr lang="ru-RU" sz="4400" dirty="0"/>
              <a:t>ловить </a:t>
            </a:r>
            <a:r>
              <a:rPr lang="ru-RU" sz="4400" dirty="0" smtClean="0"/>
              <a:t>–</a:t>
            </a:r>
            <a:r>
              <a:rPr lang="ru-RU" sz="4400" dirty="0" smtClean="0">
                <a:solidFill>
                  <a:srgbClr val="00B050"/>
                </a:solidFill>
              </a:rPr>
              <a:t>птицелов</a:t>
            </a:r>
          </a:p>
          <a:p>
            <a:pPr fontAlgn="auto"/>
            <a:r>
              <a:rPr lang="ru-RU" sz="4400" dirty="0" smtClean="0"/>
              <a:t>Сад </a:t>
            </a:r>
            <a:r>
              <a:rPr lang="ru-RU" sz="4400" dirty="0"/>
              <a:t>за</a:t>
            </a:r>
            <a:r>
              <a:rPr lang="ru-RU" sz="4400" b="1" dirty="0"/>
              <a:t>вод</a:t>
            </a:r>
            <a:r>
              <a:rPr lang="ru-RU" sz="4400" dirty="0"/>
              <a:t>ит </a:t>
            </a:r>
            <a:r>
              <a:rPr lang="ru-RU" sz="4400" dirty="0" smtClean="0"/>
              <a:t>- </a:t>
            </a:r>
            <a:r>
              <a:rPr lang="ru-RU" sz="4400" dirty="0" smtClean="0">
                <a:solidFill>
                  <a:srgbClr val="00B050"/>
                </a:solidFill>
              </a:rPr>
              <a:t>садовод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Дуга 3"/>
          <p:cNvSpPr/>
          <p:nvPr/>
        </p:nvSpPr>
        <p:spPr>
          <a:xfrm rot="-2160000">
            <a:off x="4519135" y="2623089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5" name="Дуга 4"/>
          <p:cNvSpPr/>
          <p:nvPr/>
        </p:nvSpPr>
        <p:spPr>
          <a:xfrm rot="-2160000">
            <a:off x="4229763" y="4784830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6" name="Дуга 5"/>
          <p:cNvSpPr/>
          <p:nvPr/>
        </p:nvSpPr>
        <p:spPr>
          <a:xfrm rot="-2160000">
            <a:off x="5817373" y="2736932"/>
            <a:ext cx="1422738" cy="905532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8" name="Дуга 7"/>
          <p:cNvSpPr/>
          <p:nvPr/>
        </p:nvSpPr>
        <p:spPr>
          <a:xfrm rot="-2160000">
            <a:off x="5566847" y="3467085"/>
            <a:ext cx="1422738" cy="905532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9" name="Дуга 8"/>
          <p:cNvSpPr/>
          <p:nvPr/>
        </p:nvSpPr>
        <p:spPr>
          <a:xfrm rot="-2160000">
            <a:off x="4402323" y="3480077"/>
            <a:ext cx="1422738" cy="905532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0" name="Дуга 9"/>
          <p:cNvSpPr/>
          <p:nvPr/>
        </p:nvSpPr>
        <p:spPr>
          <a:xfrm rot="-2160000">
            <a:off x="5226261" y="4174983"/>
            <a:ext cx="1422738" cy="905532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1" name="Дуга 10"/>
          <p:cNvSpPr/>
          <p:nvPr/>
        </p:nvSpPr>
        <p:spPr>
          <a:xfrm rot="-2160000">
            <a:off x="4134096" y="4195674"/>
            <a:ext cx="1422738" cy="905532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2" name="Дуга 11"/>
          <p:cNvSpPr/>
          <p:nvPr/>
        </p:nvSpPr>
        <p:spPr>
          <a:xfrm rot="-2160000">
            <a:off x="5191801" y="5688052"/>
            <a:ext cx="1422738" cy="905532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3" name="Дуга 12"/>
          <p:cNvSpPr/>
          <p:nvPr/>
        </p:nvSpPr>
        <p:spPr>
          <a:xfrm rot="-2160000">
            <a:off x="4044037" y="5594202"/>
            <a:ext cx="1422738" cy="905532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4" name="Дуга 13"/>
          <p:cNvSpPr/>
          <p:nvPr/>
        </p:nvSpPr>
        <p:spPr>
          <a:xfrm rot="-2160000">
            <a:off x="5475577" y="4886645"/>
            <a:ext cx="1422738" cy="905532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5900530" y="3148415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687103" y="3864012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408201" y="4653017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597044" y="5356390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309416" y="6051365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86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</a:rPr>
              <a:t>Критерии оценки: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/>
              <a:t>Нет ошибок- 5</a:t>
            </a:r>
          </a:p>
          <a:p>
            <a:pPr algn="ctr"/>
            <a:r>
              <a:rPr lang="ru-RU" sz="7200" dirty="0" smtClean="0"/>
              <a:t>1 ошибка- 4</a:t>
            </a:r>
          </a:p>
          <a:p>
            <a:pPr algn="ctr"/>
            <a:r>
              <a:rPr lang="ru-RU" sz="7200" dirty="0" smtClean="0"/>
              <a:t>2 ошибки- 3</a:t>
            </a:r>
          </a:p>
          <a:p>
            <a:pPr algn="ctr"/>
            <a:r>
              <a:rPr lang="ru-RU" sz="7200" dirty="0" smtClean="0"/>
              <a:t>Более 2 ошибок-2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62096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6000" b="1" dirty="0" smtClean="0"/>
              <a:t>Тема: «Словообразование сложных слов».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623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 smtClean="0"/>
              <a:t>Цель: Мы научимся выделять корни и находить соединительную гласную в сложных словах.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54905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27848" y="116632"/>
            <a:ext cx="5626968" cy="674136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Понравился урок и все получалось!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Понравился урок, но получалось не все!</a:t>
            </a:r>
          </a:p>
          <a:p>
            <a:pPr marL="45720" indent="0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45720" indent="0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45720" indent="0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Не понравился урок и ничего не получалось!</a:t>
            </a:r>
          </a:p>
          <a:p>
            <a:endParaRPr lang="ru-RU" dirty="0"/>
          </a:p>
        </p:txBody>
      </p:sp>
      <p:pic>
        <p:nvPicPr>
          <p:cNvPr id="4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3275856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0386" y="2420889"/>
            <a:ext cx="3319471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0386" y="4706890"/>
            <a:ext cx="3319471" cy="215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3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8687" y="2034346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 err="1" smtClean="0"/>
              <a:t>Паповоз</a:t>
            </a:r>
            <a:r>
              <a:rPr lang="ru-RU" sz="6600" dirty="0" smtClean="0"/>
              <a:t>, </a:t>
            </a:r>
            <a:r>
              <a:rPr lang="ru-RU" sz="6600" dirty="0" err="1" smtClean="0"/>
              <a:t>папоход</a:t>
            </a:r>
            <a:r>
              <a:rPr lang="ru-RU" sz="6600" dirty="0" smtClean="0"/>
              <a:t>, </a:t>
            </a:r>
            <a:r>
              <a:rPr lang="ru-RU" sz="6600" dirty="0" err="1" smtClean="0"/>
              <a:t>паполёт</a:t>
            </a:r>
            <a:endParaRPr lang="ru-RU" sz="6600" dirty="0"/>
          </a:p>
        </p:txBody>
      </p:sp>
      <p:sp>
        <p:nvSpPr>
          <p:cNvPr id="5" name="Дуга 4"/>
          <p:cNvSpPr/>
          <p:nvPr/>
        </p:nvSpPr>
        <p:spPr>
          <a:xfrm rot="-2160000">
            <a:off x="673731" y="2036683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6" name="Дуга 5"/>
          <p:cNvSpPr/>
          <p:nvPr/>
        </p:nvSpPr>
        <p:spPr>
          <a:xfrm rot="-2160000">
            <a:off x="3858491" y="2071906"/>
            <a:ext cx="1631851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7" name="Дуга 6"/>
          <p:cNvSpPr/>
          <p:nvPr/>
        </p:nvSpPr>
        <p:spPr>
          <a:xfrm rot="-2160000">
            <a:off x="2356756" y="2107131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8" name="Дуга 7"/>
          <p:cNvSpPr/>
          <p:nvPr/>
        </p:nvSpPr>
        <p:spPr>
          <a:xfrm rot="-2160000">
            <a:off x="5713907" y="2107130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9" name="Дуга 8"/>
          <p:cNvSpPr/>
          <p:nvPr/>
        </p:nvSpPr>
        <p:spPr>
          <a:xfrm rot="-2160000">
            <a:off x="7393623" y="2107130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0" name="Дуга 9"/>
          <p:cNvSpPr/>
          <p:nvPr/>
        </p:nvSpPr>
        <p:spPr>
          <a:xfrm rot="-2160000">
            <a:off x="9071058" y="2107131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186609" y="2922104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466825" y="2864331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8823976" y="2876132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Дуга 15"/>
          <p:cNvSpPr/>
          <p:nvPr/>
        </p:nvSpPr>
        <p:spPr>
          <a:xfrm rot="-2160000">
            <a:off x="673731" y="2036682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89570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3755" y="1874031"/>
            <a:ext cx="8555966" cy="4351338"/>
          </a:xfrm>
        </p:spPr>
        <p:txBody>
          <a:bodyPr/>
          <a:lstStyle/>
          <a:p>
            <a:endParaRPr lang="ru-RU"/>
          </a:p>
        </p:txBody>
      </p:sp>
      <p:pic>
        <p:nvPicPr>
          <p:cNvPr id="11266" name="Picture 2" descr="ÐÐ°ÑÑÐ¸Ð½ÐºÐ¸ Ð¿Ð¾ Ð·Ð°Ð¿ÑÐ¾ÑÑ Ð¡ÐÐÐ¡ÐÐÐ ÐÐ Ð£Ð ÐÐ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1199934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80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8687" y="2034346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 smtClean="0"/>
              <a:t>Паровоз, пароход, самолёт</a:t>
            </a:r>
            <a:endParaRPr lang="ru-RU" sz="6600" dirty="0"/>
          </a:p>
        </p:txBody>
      </p:sp>
      <p:sp>
        <p:nvSpPr>
          <p:cNvPr id="5" name="Дуга 4"/>
          <p:cNvSpPr/>
          <p:nvPr/>
        </p:nvSpPr>
        <p:spPr>
          <a:xfrm rot="-2160000">
            <a:off x="673731" y="2036683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6" name="Дуга 5"/>
          <p:cNvSpPr/>
          <p:nvPr/>
        </p:nvSpPr>
        <p:spPr>
          <a:xfrm rot="-2160000">
            <a:off x="3858491" y="2071906"/>
            <a:ext cx="1631851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7" name="Дуга 6"/>
          <p:cNvSpPr/>
          <p:nvPr/>
        </p:nvSpPr>
        <p:spPr>
          <a:xfrm rot="-2160000">
            <a:off x="2356756" y="2107131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8" name="Дуга 7"/>
          <p:cNvSpPr/>
          <p:nvPr/>
        </p:nvSpPr>
        <p:spPr>
          <a:xfrm rot="-2160000">
            <a:off x="5713907" y="2107130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9" name="Дуга 8"/>
          <p:cNvSpPr/>
          <p:nvPr/>
        </p:nvSpPr>
        <p:spPr>
          <a:xfrm rot="-2160000">
            <a:off x="7393623" y="2107130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0" name="Дуга 9"/>
          <p:cNvSpPr/>
          <p:nvPr/>
        </p:nvSpPr>
        <p:spPr>
          <a:xfrm rot="-2160000">
            <a:off x="9071057" y="2107130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186609" y="2922104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466825" y="2864331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8823976" y="2876132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995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62878"/>
            <a:ext cx="10515600" cy="5014085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dirty="0" smtClean="0"/>
              <a:t>пароход</a:t>
            </a:r>
            <a:r>
              <a:rPr lang="ru-RU" sz="6600" dirty="0"/>
              <a:t>, </a:t>
            </a:r>
            <a:r>
              <a:rPr lang="ru-RU" sz="6600" dirty="0" smtClean="0"/>
              <a:t>вертолёт</a:t>
            </a:r>
            <a:r>
              <a:rPr lang="ru-RU" sz="6600" dirty="0"/>
              <a:t>, </a:t>
            </a:r>
            <a:r>
              <a:rPr lang="ru-RU" sz="6600" dirty="0" smtClean="0"/>
              <a:t>дымоход</a:t>
            </a:r>
            <a:r>
              <a:rPr lang="ru-RU" sz="6600" dirty="0"/>
              <a:t>, плакучий, </a:t>
            </a:r>
            <a:r>
              <a:rPr lang="ru-RU" sz="6600" dirty="0" smtClean="0"/>
              <a:t>птицелов</a:t>
            </a:r>
            <a:r>
              <a:rPr lang="ru-RU" sz="6600" dirty="0"/>
              <a:t>, </a:t>
            </a:r>
            <a:r>
              <a:rPr lang="ru-RU" sz="6600" dirty="0" smtClean="0"/>
              <a:t>кашевар</a:t>
            </a:r>
            <a:r>
              <a:rPr lang="ru-RU" sz="6600" dirty="0"/>
              <a:t>, пирамида, </a:t>
            </a:r>
            <a:r>
              <a:rPr lang="ru-RU" sz="6600" dirty="0" smtClean="0"/>
              <a:t>дождемер          </a:t>
            </a:r>
            <a:endParaRPr lang="ru-RU" sz="6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858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62878"/>
            <a:ext cx="10515600" cy="5014085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dirty="0" smtClean="0"/>
              <a:t>пароход</a:t>
            </a:r>
            <a:r>
              <a:rPr lang="ru-RU" sz="6600" dirty="0"/>
              <a:t>, </a:t>
            </a:r>
            <a:r>
              <a:rPr lang="ru-RU" sz="6600" dirty="0" smtClean="0"/>
              <a:t>вертолёт</a:t>
            </a:r>
            <a:r>
              <a:rPr lang="ru-RU" sz="6600" dirty="0"/>
              <a:t>, </a:t>
            </a:r>
            <a:r>
              <a:rPr lang="ru-RU" sz="6600" dirty="0" smtClean="0"/>
              <a:t>дымоход</a:t>
            </a:r>
            <a:r>
              <a:rPr lang="ru-RU" sz="6600" dirty="0"/>
              <a:t>, плакучий, </a:t>
            </a:r>
            <a:r>
              <a:rPr lang="ru-RU" sz="6600" dirty="0" smtClean="0"/>
              <a:t>птицелов</a:t>
            </a:r>
            <a:r>
              <a:rPr lang="ru-RU" sz="6600" dirty="0"/>
              <a:t>, </a:t>
            </a:r>
            <a:r>
              <a:rPr lang="ru-RU" sz="6600" dirty="0" smtClean="0"/>
              <a:t>кашевар</a:t>
            </a:r>
            <a:r>
              <a:rPr lang="ru-RU" sz="6600" dirty="0"/>
              <a:t>, пирамида, </a:t>
            </a:r>
            <a:r>
              <a:rPr lang="ru-RU" sz="6600" dirty="0" smtClean="0"/>
              <a:t>дождемер          </a:t>
            </a:r>
            <a:endParaRPr lang="ru-RU" sz="6600" dirty="0"/>
          </a:p>
          <a:p>
            <a:endParaRPr lang="ru-RU" dirty="0"/>
          </a:p>
        </p:txBody>
      </p:sp>
      <p:sp>
        <p:nvSpPr>
          <p:cNvPr id="4" name="Дуга 3"/>
          <p:cNvSpPr/>
          <p:nvPr/>
        </p:nvSpPr>
        <p:spPr>
          <a:xfrm rot="-2160000">
            <a:off x="2502531" y="1251490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7" name="Дуга 6"/>
          <p:cNvSpPr/>
          <p:nvPr/>
        </p:nvSpPr>
        <p:spPr>
          <a:xfrm rot="-2160000">
            <a:off x="4219824" y="1251490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030740" y="1987825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890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62878"/>
            <a:ext cx="10515600" cy="5014085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dirty="0" smtClean="0"/>
              <a:t>пароход</a:t>
            </a:r>
            <a:r>
              <a:rPr lang="ru-RU" sz="6600" dirty="0"/>
              <a:t>, </a:t>
            </a:r>
            <a:r>
              <a:rPr lang="ru-RU" sz="6600" dirty="0" smtClean="0"/>
              <a:t>вертолёт</a:t>
            </a:r>
            <a:r>
              <a:rPr lang="ru-RU" sz="6600" dirty="0"/>
              <a:t>, </a:t>
            </a:r>
            <a:r>
              <a:rPr lang="ru-RU" sz="6600" dirty="0" smtClean="0"/>
              <a:t>дымоход</a:t>
            </a:r>
            <a:r>
              <a:rPr lang="ru-RU" sz="6600" dirty="0"/>
              <a:t>, плакучий, </a:t>
            </a:r>
            <a:r>
              <a:rPr lang="ru-RU" sz="6600" dirty="0" smtClean="0"/>
              <a:t>птицелов</a:t>
            </a:r>
            <a:r>
              <a:rPr lang="ru-RU" sz="6600" dirty="0"/>
              <a:t>, </a:t>
            </a:r>
            <a:r>
              <a:rPr lang="ru-RU" sz="6600" dirty="0" smtClean="0"/>
              <a:t>кашевар</a:t>
            </a:r>
            <a:r>
              <a:rPr lang="ru-RU" sz="6600" dirty="0"/>
              <a:t>, пирамида, </a:t>
            </a:r>
            <a:r>
              <a:rPr lang="ru-RU" sz="6600" dirty="0" smtClean="0"/>
              <a:t>дождемер          </a:t>
            </a:r>
            <a:endParaRPr lang="ru-RU" sz="6600" dirty="0"/>
          </a:p>
          <a:p>
            <a:endParaRPr lang="ru-RU" dirty="0"/>
          </a:p>
        </p:txBody>
      </p:sp>
      <p:sp>
        <p:nvSpPr>
          <p:cNvPr id="7" name="Дуга 6"/>
          <p:cNvSpPr/>
          <p:nvPr/>
        </p:nvSpPr>
        <p:spPr>
          <a:xfrm rot="-2160000">
            <a:off x="4219824" y="1251490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030740" y="1987825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Дуга 5"/>
          <p:cNvSpPr/>
          <p:nvPr/>
        </p:nvSpPr>
        <p:spPr>
          <a:xfrm rot="-2160000">
            <a:off x="7943282" y="1251490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7696200" y="1987825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Дуга 4"/>
          <p:cNvSpPr/>
          <p:nvPr/>
        </p:nvSpPr>
        <p:spPr>
          <a:xfrm rot="18679783">
            <a:off x="6300336" y="1017999"/>
            <a:ext cx="1441174" cy="1798983"/>
          </a:xfrm>
          <a:prstGeom prst="arc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 rot="-2160000">
            <a:off x="2502531" y="1251490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3244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62878"/>
            <a:ext cx="10515600" cy="5014085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dirty="0" smtClean="0"/>
              <a:t>пароход</a:t>
            </a:r>
            <a:r>
              <a:rPr lang="ru-RU" sz="6600" dirty="0"/>
              <a:t>, </a:t>
            </a:r>
            <a:r>
              <a:rPr lang="ru-RU" sz="6600" dirty="0" smtClean="0"/>
              <a:t>вертолёт</a:t>
            </a:r>
            <a:r>
              <a:rPr lang="ru-RU" sz="6600" dirty="0"/>
              <a:t>, </a:t>
            </a:r>
            <a:r>
              <a:rPr lang="ru-RU" sz="6600" dirty="0" smtClean="0"/>
              <a:t>дымоход</a:t>
            </a:r>
            <a:r>
              <a:rPr lang="ru-RU" sz="6600" dirty="0"/>
              <a:t>, плакучий, </a:t>
            </a:r>
            <a:r>
              <a:rPr lang="ru-RU" sz="6600" dirty="0" smtClean="0"/>
              <a:t>птицелов</a:t>
            </a:r>
            <a:r>
              <a:rPr lang="ru-RU" sz="6600" dirty="0"/>
              <a:t>, </a:t>
            </a:r>
            <a:r>
              <a:rPr lang="ru-RU" sz="6600" dirty="0" smtClean="0"/>
              <a:t>кашевар</a:t>
            </a:r>
            <a:r>
              <a:rPr lang="ru-RU" sz="6600" dirty="0"/>
              <a:t>, пирамида, </a:t>
            </a:r>
            <a:r>
              <a:rPr lang="ru-RU" sz="6600" dirty="0" smtClean="0"/>
              <a:t>дождемер          </a:t>
            </a:r>
            <a:endParaRPr lang="ru-RU" sz="6600" dirty="0"/>
          </a:p>
          <a:p>
            <a:endParaRPr lang="ru-RU" dirty="0"/>
          </a:p>
        </p:txBody>
      </p:sp>
      <p:sp>
        <p:nvSpPr>
          <p:cNvPr id="4" name="Дуга 3"/>
          <p:cNvSpPr/>
          <p:nvPr/>
        </p:nvSpPr>
        <p:spPr>
          <a:xfrm rot="-2160000">
            <a:off x="2458104" y="2155950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7" name="Дуга 6"/>
          <p:cNvSpPr/>
          <p:nvPr/>
        </p:nvSpPr>
        <p:spPr>
          <a:xfrm rot="-2160000">
            <a:off x="4219824" y="1251490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030740" y="1987825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Дуга 5"/>
          <p:cNvSpPr/>
          <p:nvPr/>
        </p:nvSpPr>
        <p:spPr>
          <a:xfrm rot="-2160000">
            <a:off x="7943282" y="1251490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7696200" y="1987825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Дуга 4"/>
          <p:cNvSpPr/>
          <p:nvPr/>
        </p:nvSpPr>
        <p:spPr>
          <a:xfrm rot="18679783">
            <a:off x="6300336" y="1017999"/>
            <a:ext cx="1441174" cy="1798983"/>
          </a:xfrm>
          <a:prstGeom prst="arc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 rot="-2160000">
            <a:off x="4265183" y="2185004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1" name="Дуга 10"/>
          <p:cNvSpPr/>
          <p:nvPr/>
        </p:nvSpPr>
        <p:spPr>
          <a:xfrm rot="-2160000">
            <a:off x="2502531" y="1251490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4072769" y="2855079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350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62878"/>
            <a:ext cx="10515600" cy="5014085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dirty="0" smtClean="0"/>
              <a:t>пароход</a:t>
            </a:r>
            <a:r>
              <a:rPr lang="ru-RU" sz="6600" dirty="0"/>
              <a:t>, </a:t>
            </a:r>
            <a:r>
              <a:rPr lang="ru-RU" sz="6600" dirty="0" smtClean="0"/>
              <a:t>вертолёт</a:t>
            </a:r>
            <a:r>
              <a:rPr lang="ru-RU" sz="6600" dirty="0"/>
              <a:t>, </a:t>
            </a:r>
            <a:r>
              <a:rPr lang="ru-RU" sz="6600" dirty="0" smtClean="0"/>
              <a:t>дымоход</a:t>
            </a:r>
            <a:r>
              <a:rPr lang="ru-RU" sz="6600" dirty="0"/>
              <a:t>, плакучий, </a:t>
            </a:r>
            <a:r>
              <a:rPr lang="ru-RU" sz="6600" dirty="0" smtClean="0"/>
              <a:t>птицелов</a:t>
            </a:r>
            <a:r>
              <a:rPr lang="ru-RU" sz="6600" dirty="0"/>
              <a:t>, </a:t>
            </a:r>
            <a:r>
              <a:rPr lang="ru-RU" sz="6600" dirty="0" smtClean="0"/>
              <a:t>кашевар</a:t>
            </a:r>
            <a:r>
              <a:rPr lang="ru-RU" sz="6600" dirty="0"/>
              <a:t>, пирамида, </a:t>
            </a:r>
            <a:r>
              <a:rPr lang="ru-RU" sz="6600" dirty="0" smtClean="0"/>
              <a:t>дождемер          </a:t>
            </a:r>
            <a:endParaRPr lang="ru-RU" sz="6600" dirty="0"/>
          </a:p>
          <a:p>
            <a:endParaRPr lang="ru-RU" dirty="0"/>
          </a:p>
        </p:txBody>
      </p:sp>
      <p:sp>
        <p:nvSpPr>
          <p:cNvPr id="4" name="Дуга 3"/>
          <p:cNvSpPr/>
          <p:nvPr/>
        </p:nvSpPr>
        <p:spPr>
          <a:xfrm rot="-2160000">
            <a:off x="2458104" y="2155950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7" name="Дуга 6"/>
          <p:cNvSpPr/>
          <p:nvPr/>
        </p:nvSpPr>
        <p:spPr>
          <a:xfrm rot="-2160000">
            <a:off x="4219824" y="1251490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030740" y="1987825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Дуга 5"/>
          <p:cNvSpPr/>
          <p:nvPr/>
        </p:nvSpPr>
        <p:spPr>
          <a:xfrm rot="-2160000">
            <a:off x="7943282" y="1251490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7696200" y="1987825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Дуга 4"/>
          <p:cNvSpPr/>
          <p:nvPr/>
        </p:nvSpPr>
        <p:spPr>
          <a:xfrm rot="18679783">
            <a:off x="6300336" y="1017999"/>
            <a:ext cx="1441174" cy="1798983"/>
          </a:xfrm>
          <a:prstGeom prst="arc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 rot="-2160000">
            <a:off x="4265183" y="2185004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1" name="Дуга 10"/>
          <p:cNvSpPr/>
          <p:nvPr/>
        </p:nvSpPr>
        <p:spPr>
          <a:xfrm rot="-2160000">
            <a:off x="2502531" y="1251490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4072769" y="2855079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Дуга 12"/>
          <p:cNvSpPr/>
          <p:nvPr/>
        </p:nvSpPr>
        <p:spPr>
          <a:xfrm rot="18679783">
            <a:off x="2823704" y="2905630"/>
            <a:ext cx="1441174" cy="1798983"/>
          </a:xfrm>
          <a:prstGeom prst="arc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 rot="-2160000">
            <a:off x="4409746" y="3036828"/>
            <a:ext cx="1512000" cy="1332000"/>
          </a:xfrm>
          <a:prstGeom prst="arc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31000">
                    <a:schemeClr val="accent1">
                      <a:lumMod val="45000"/>
                      <a:lumOff val="55000"/>
                    </a:schemeClr>
                  </a:gs>
                  <a:gs pos="80000">
                    <a:schemeClr val="accent1">
                      <a:lumMod val="0"/>
                      <a:lumOff val="10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317922" y="3805121"/>
            <a:ext cx="37768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892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398</Words>
  <Application>Microsoft Office PowerPoint</Application>
  <PresentationFormat>Произвольный</PresentationFormat>
  <Paragraphs>96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Презентация PowerPoint</vt:lpstr>
      <vt:lpstr>Макси́м Го́рький — русский писатель, прозаик, драматург.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задание:</vt:lpstr>
      <vt:lpstr>Презентация PowerPoint</vt:lpstr>
      <vt:lpstr>Презентация PowerPoint</vt:lpstr>
      <vt:lpstr>Критерии оценки: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АНТОН</cp:lastModifiedBy>
  <cp:revision>7</cp:revision>
  <dcterms:created xsi:type="dcterms:W3CDTF">2019-04-07T18:13:56Z</dcterms:created>
  <dcterms:modified xsi:type="dcterms:W3CDTF">2019-12-03T17:18:02Z</dcterms:modified>
</cp:coreProperties>
</file>