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2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0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04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70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7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8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4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2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47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E9F23-2CBD-4F50-A143-7B02E9779FC5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CFC7E-2E5D-4A48-80F8-AA905E5C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7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Неопределённые местоимения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03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7288" cy="11430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Спишите, вставляя пропущенные буквы. Подчеркните неопределённые местоимения.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Кто </a:t>
            </a:r>
            <a:r>
              <a:rPr lang="ru-RU" dirty="0"/>
              <a:t>(то) разрисовал </a:t>
            </a:r>
            <a:r>
              <a:rPr lang="ru-RU" dirty="0" err="1"/>
              <a:t>пр</a:t>
            </a:r>
            <a:r>
              <a:rPr lang="ru-RU" dirty="0"/>
              <a:t>..</a:t>
            </a:r>
            <a:r>
              <a:rPr lang="ru-RU" dirty="0" err="1"/>
              <a:t>чудливые</a:t>
            </a:r>
            <a:r>
              <a:rPr lang="ru-RU" dirty="0"/>
              <a:t> узоры, </a:t>
            </a:r>
            <a:r>
              <a:rPr lang="ru-RU" dirty="0" err="1"/>
              <a:t>сотв</a:t>
            </a:r>
            <a:r>
              <a:rPr lang="ru-RU" dirty="0"/>
              <a:t>..</a:t>
            </a:r>
            <a:r>
              <a:rPr lang="ru-RU" dirty="0" err="1"/>
              <a:t>рил</a:t>
            </a:r>
            <a:r>
              <a:rPr lang="ru-RU" dirty="0"/>
              <a:t> </a:t>
            </a:r>
            <a:r>
              <a:rPr lang="ru-RU" dirty="0" err="1"/>
              <a:t>н..что</a:t>
            </a:r>
            <a:r>
              <a:rPr lang="ru-RU" dirty="0"/>
              <a:t> удивительное, р..</a:t>
            </a:r>
            <a:r>
              <a:rPr lang="ru-RU" dirty="0" err="1"/>
              <a:t>стут</a:t>
            </a:r>
            <a:r>
              <a:rPr lang="ru-RU" dirty="0"/>
              <a:t> (кое) какие р..</a:t>
            </a:r>
            <a:r>
              <a:rPr lang="ru-RU" dirty="0" err="1"/>
              <a:t>стения</a:t>
            </a:r>
            <a:r>
              <a:rPr lang="ru-RU" dirty="0"/>
              <a:t>, </a:t>
            </a:r>
            <a:r>
              <a:rPr lang="ru-RU" dirty="0" err="1"/>
              <a:t>пр..бывать</a:t>
            </a:r>
            <a:r>
              <a:rPr lang="ru-RU" dirty="0"/>
              <a:t> в </a:t>
            </a:r>
            <a:r>
              <a:rPr lang="ru-RU" dirty="0" err="1"/>
              <a:t>н..котором</a:t>
            </a:r>
            <a:r>
              <a:rPr lang="ru-RU" dirty="0"/>
              <a:t> н..</a:t>
            </a:r>
            <a:r>
              <a:rPr lang="ru-RU" dirty="0" err="1"/>
              <a:t>доумении</a:t>
            </a:r>
            <a:r>
              <a:rPr lang="ru-RU" dirty="0"/>
              <a:t>,  беседовать кое (с) кем, </a:t>
            </a:r>
            <a:r>
              <a:rPr lang="ru-RU" dirty="0" err="1"/>
              <a:t>пос</a:t>
            </a:r>
            <a:r>
              <a:rPr lang="ru-RU" dirty="0"/>
              <a:t>..</a:t>
            </a:r>
            <a:r>
              <a:rPr lang="ru-RU" dirty="0" err="1"/>
              <a:t>ветоваться</a:t>
            </a:r>
            <a:r>
              <a:rPr lang="ru-RU" dirty="0"/>
              <a:t> с кем (</a:t>
            </a:r>
            <a:r>
              <a:rPr lang="ru-RU" dirty="0" err="1"/>
              <a:t>нибудь</a:t>
            </a:r>
            <a:r>
              <a:rPr lang="ru-RU" dirty="0"/>
              <a:t>), </a:t>
            </a:r>
            <a:r>
              <a:rPr lang="ru-RU" dirty="0" err="1"/>
              <a:t>пр..обрести</a:t>
            </a:r>
            <a:r>
              <a:rPr lang="ru-RU" dirty="0"/>
              <a:t> (кое) какие книги, тренироваться </a:t>
            </a:r>
            <a:r>
              <a:rPr lang="ru-RU" dirty="0" err="1"/>
              <a:t>н..которое</a:t>
            </a:r>
            <a:r>
              <a:rPr lang="ru-RU" dirty="0"/>
              <a:t> время, догадываться кое (о) чём, (кое) кого не было.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658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Неопределённые местоимения</vt:lpstr>
      <vt:lpstr>Спишите, вставляя пропущенные буквы. Подчеркните неопределённые местоимения.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Неопределённые местоимения</dc:title>
  <dc:creator>BK-3008</dc:creator>
  <cp:lastModifiedBy>BK-3008</cp:lastModifiedBy>
  <cp:revision>1</cp:revision>
  <dcterms:created xsi:type="dcterms:W3CDTF">2016-03-01T03:35:42Z</dcterms:created>
  <dcterms:modified xsi:type="dcterms:W3CDTF">2016-03-01T03:37:16Z</dcterms:modified>
</cp:coreProperties>
</file>