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80" r:id="rId7"/>
    <p:sldId id="281" r:id="rId8"/>
    <p:sldId id="261" r:id="rId9"/>
    <p:sldId id="262" r:id="rId10"/>
    <p:sldId id="264" r:id="rId11"/>
    <p:sldId id="265" r:id="rId12"/>
    <p:sldId id="282" r:id="rId13"/>
    <p:sldId id="266" r:id="rId14"/>
    <p:sldId id="267" r:id="rId15"/>
    <p:sldId id="268" r:id="rId16"/>
    <p:sldId id="276" r:id="rId17"/>
    <p:sldId id="277" r:id="rId18"/>
    <p:sldId id="270" r:id="rId19"/>
    <p:sldId id="271" r:id="rId20"/>
    <p:sldId id="272" r:id="rId21"/>
    <p:sldId id="273" r:id="rId22"/>
    <p:sldId id="274" r:id="rId23"/>
    <p:sldId id="27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4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76DB1-38D8-42E9-BD6E-2BDA2D589CAE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CD5C9CFF-C3BE-49DF-974F-9227B974CB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76DB1-38D8-42E9-BD6E-2BDA2D589CAE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C9CFF-C3BE-49DF-974F-9227B974C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76DB1-38D8-42E9-BD6E-2BDA2D589CAE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C9CFF-C3BE-49DF-974F-9227B974C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76DB1-38D8-42E9-BD6E-2BDA2D589CAE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C9CFF-C3BE-49DF-974F-9227B974CB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76DB1-38D8-42E9-BD6E-2BDA2D589CAE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D5C9CFF-C3BE-49DF-974F-9227B974C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76DB1-38D8-42E9-BD6E-2BDA2D589CAE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C9CFF-C3BE-49DF-974F-9227B974CB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76DB1-38D8-42E9-BD6E-2BDA2D589CAE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C9CFF-C3BE-49DF-974F-9227B974CB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76DB1-38D8-42E9-BD6E-2BDA2D589CAE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C9CFF-C3BE-49DF-974F-9227B974C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76DB1-38D8-42E9-BD6E-2BDA2D589CAE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C9CFF-C3BE-49DF-974F-9227B974C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76DB1-38D8-42E9-BD6E-2BDA2D589CAE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C9CFF-C3BE-49DF-974F-9227B974CB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76DB1-38D8-42E9-BD6E-2BDA2D589CAE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D5C9CFF-C3BE-49DF-974F-9227B974CB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3976DB1-38D8-42E9-BD6E-2BDA2D589CAE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D5C9CFF-C3BE-49DF-974F-9227B974C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strips dir="ld"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Моя семья</a:t>
            </a:r>
            <a:endParaRPr lang="ru-RU" sz="6600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7" name="Picture 3" descr="J:\Конфиренция 2015-2016\Фото мамы\image (36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428604"/>
            <a:ext cx="3905245" cy="2928934"/>
          </a:xfrm>
          <a:prstGeom prst="rect">
            <a:avLst/>
          </a:prstGeom>
          <a:noFill/>
        </p:spPr>
      </p:pic>
      <p:pic>
        <p:nvPicPr>
          <p:cNvPr id="21510" name="Picture 6" descr="J:\Конфиренция 2015-2016\Фото мамы\IMG_20151110_21080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3286124"/>
            <a:ext cx="4286248" cy="3214686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J:\Конфиренция 2015-2016\Фото мамы\imag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500042"/>
            <a:ext cx="4300542" cy="5734056"/>
          </a:xfrm>
          <a:prstGeom prst="rect">
            <a:avLst/>
          </a:prstGeom>
          <a:noFill/>
        </p:spPr>
      </p:pic>
      <p:pic>
        <p:nvPicPr>
          <p:cNvPr id="22531" name="Picture 3" descr="J:\Конфиренция 2015-2016\Фото мамы\IMG_20151110_21014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571480"/>
            <a:ext cx="4232702" cy="5643602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Моя </a:t>
            </a:r>
            <a:r>
              <a:rPr lang="ru-RU" sz="3600" dirty="0" err="1" smtClean="0">
                <a:solidFill>
                  <a:schemeClr val="tx1"/>
                </a:solidFill>
              </a:rPr>
              <a:t>тетя-Шангова</a:t>
            </a:r>
            <a:r>
              <a:rPr lang="ru-RU" sz="3600" dirty="0" smtClean="0">
                <a:solidFill>
                  <a:schemeClr val="tx1"/>
                </a:solidFill>
              </a:rPr>
              <a:t> Алёна Юрьевна.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2050" name="Picture 2" descr="E:\Конфиренция 2015-2016\Фото тёти\image (18)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52600" y="14478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Работы моей.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Вышивка нитками</a:t>
            </a:r>
            <a:endParaRPr lang="ru-RU" dirty="0"/>
          </a:p>
        </p:txBody>
      </p:sp>
      <p:pic>
        <p:nvPicPr>
          <p:cNvPr id="23554" name="Picture 2" descr="J:\Конфиренция 2015-2016\Фото тёти\image (12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857364"/>
            <a:ext cx="3439721" cy="4586294"/>
          </a:xfrm>
          <a:prstGeom prst="rect">
            <a:avLst/>
          </a:prstGeom>
          <a:noFill/>
        </p:spPr>
      </p:pic>
      <p:pic>
        <p:nvPicPr>
          <p:cNvPr id="23555" name="Picture 3" descr="J:\Конфиренция 2015-2016\Фото тёти\image (11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1857364"/>
            <a:ext cx="3536163" cy="4714884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J:\Конфиренция 2015-2016\Фото тёти\image (4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500042"/>
            <a:ext cx="6896112" cy="5172084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Вышивка бисером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5602" name="Picture 2" descr="J:\Конфиренция 2015-2016\Фото тёти\image (40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736"/>
            <a:ext cx="4091008" cy="4091008"/>
          </a:xfrm>
          <a:prstGeom prst="rect">
            <a:avLst/>
          </a:prstGeom>
          <a:noFill/>
        </p:spPr>
      </p:pic>
      <p:pic>
        <p:nvPicPr>
          <p:cNvPr id="25603" name="Picture 3" descr="J:\Конфиренция 2015-2016\Фото тёти\image (39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643050"/>
            <a:ext cx="4143404" cy="4143404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Плетение из бисера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3795" name="Picture 3" descr="J:\Конфиренция 2015-2016\Фото тёти\image (21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357298"/>
            <a:ext cx="3911213" cy="5214950"/>
          </a:xfrm>
          <a:prstGeom prst="rect">
            <a:avLst/>
          </a:prstGeom>
          <a:noFill/>
        </p:spPr>
      </p:pic>
      <p:pic>
        <p:nvPicPr>
          <p:cNvPr id="33796" name="Picture 4" descr="J:\Конфиренция 2015-2016\Фото тёти\image (24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1428736"/>
            <a:ext cx="3857652" cy="5143536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J:\Конфиренция 2015-2016\Фото тёти\image (3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71612"/>
            <a:ext cx="4762525" cy="3571894"/>
          </a:xfrm>
          <a:prstGeom prst="rect">
            <a:avLst/>
          </a:prstGeom>
          <a:noFill/>
        </p:spPr>
      </p:pic>
      <p:pic>
        <p:nvPicPr>
          <p:cNvPr id="34819" name="Picture 3" descr="J:\Конфиренция 2015-2016\Фото тёти\image (37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1428736"/>
            <a:ext cx="3000396" cy="4000528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0"/>
            <a:ext cx="77724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Поделки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7650" name="Picture 2" descr="J:\Конфиренция 2015-2016\Фото тёти\image (17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714356"/>
            <a:ext cx="3857634" cy="5143512"/>
          </a:xfrm>
          <a:prstGeom prst="rect">
            <a:avLst/>
          </a:prstGeom>
          <a:noFill/>
        </p:spPr>
      </p:pic>
      <p:pic>
        <p:nvPicPr>
          <p:cNvPr id="27651" name="Picture 3" descr="J:\Конфиренция 2015-2016\Фото тёти\image (9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95715" y="1357298"/>
            <a:ext cx="5048285" cy="3786214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J:\Конфиренция 2015-2016\Фото тёти\image (10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85728"/>
            <a:ext cx="4672026" cy="6229368"/>
          </a:xfrm>
          <a:prstGeom prst="rect">
            <a:avLst/>
          </a:prstGeom>
          <a:noFill/>
        </p:spPr>
      </p:pic>
      <p:pic>
        <p:nvPicPr>
          <p:cNvPr id="28675" name="Picture 3" descr="J:\Конфиренция 2015-2016\Фото тёти\image (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2214554"/>
            <a:ext cx="3727359" cy="2795519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Цель проекта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ru-RU" sz="3200" dirty="0" smtClean="0"/>
          </a:p>
          <a:p>
            <a:pPr>
              <a:buNone/>
            </a:pPr>
            <a:endParaRPr lang="ru-RU" sz="3200" dirty="0" smtClean="0"/>
          </a:p>
          <a:p>
            <a:r>
              <a:rPr lang="ru-RU" sz="3200" dirty="0" smtClean="0"/>
              <a:t>Рассказать об увлечениях моей семьи</a:t>
            </a:r>
            <a:endParaRPr lang="ru-RU" sz="3200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2228840" cy="108266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Цветник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9698" name="Picture 2" descr="J:\Конфиренция 2015-2016\Фото тёти\image (15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1670" y="1357298"/>
            <a:ext cx="6305560" cy="472917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3" descr="J:\Конфиренция 2015-2016\Фото тёти\image (13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28926" y="2000240"/>
            <a:ext cx="6019808" cy="45148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J:\Конфиренция 2015-2016\Фото тёти\image (14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42852"/>
            <a:ext cx="3439721" cy="4586294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J:\Конфиренция 2015-2016\Фото тёти\image (35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0"/>
            <a:ext cx="3858594" cy="5143537"/>
          </a:xfrm>
          <a:prstGeom prst="rect">
            <a:avLst/>
          </a:prstGeom>
          <a:noFill/>
        </p:spPr>
      </p:pic>
      <p:pic>
        <p:nvPicPr>
          <p:cNvPr id="31747" name="Picture 3" descr="J:\Конфиренция 2015-2016\Фото тёти\image (33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58" y="3143248"/>
            <a:ext cx="4953003" cy="3714752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J:\Конфиренция 2015-2016\Фото тёти\image (29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928670"/>
            <a:ext cx="3912168" cy="5214950"/>
          </a:xfrm>
          <a:prstGeom prst="rect">
            <a:avLst/>
          </a:prstGeom>
          <a:noFill/>
        </p:spPr>
      </p:pic>
      <p:pic>
        <p:nvPicPr>
          <p:cNvPr id="32771" name="Picture 3" descr="J:\Конфиренция 2015-2016\Фото тёти\image (28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142852"/>
            <a:ext cx="4476749" cy="3357562"/>
          </a:xfrm>
          <a:prstGeom prst="rect">
            <a:avLst/>
          </a:prstGeom>
          <a:noFill/>
        </p:spPr>
      </p:pic>
      <p:pic>
        <p:nvPicPr>
          <p:cNvPr id="32772" name="Picture 4" descr="J:\Конфиренция 2015-2016\Фото тёти\image (27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3643314"/>
            <a:ext cx="3857620" cy="2893215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1142984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Мой прадедушка – Минеев Геннадий Петрович и его работы.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1714488"/>
            <a:ext cx="7786742" cy="357190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ru-RU" sz="4800" dirty="0" smtClean="0"/>
          </a:p>
        </p:txBody>
      </p:sp>
      <p:pic>
        <p:nvPicPr>
          <p:cNvPr id="1026" name="Picture 2" descr="https://upload.wikimedia.org/wikipedia/commons/thumb/5/58/Noe_horse_collar.jpg/250px-Noe_horse_colla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57950" y="4071942"/>
            <a:ext cx="2286016" cy="2331737"/>
          </a:xfrm>
          <a:prstGeom prst="rect">
            <a:avLst/>
          </a:prstGeom>
          <a:noFill/>
        </p:spPr>
      </p:pic>
      <p:pic>
        <p:nvPicPr>
          <p:cNvPr id="1028" name="Picture 4" descr="https://93.img.avito.st/1280x960/97358449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57950" y="1714488"/>
            <a:ext cx="2286016" cy="2237080"/>
          </a:xfrm>
          <a:prstGeom prst="rect">
            <a:avLst/>
          </a:prstGeom>
          <a:noFill/>
        </p:spPr>
      </p:pic>
      <p:pic>
        <p:nvPicPr>
          <p:cNvPr id="6" name="Содержимое 3" descr="https://sun9-69.userapi.com/c855636/v855636143/165537/E5PlyKVxDwE.jpg"/>
          <p:cNvPicPr>
            <a:picLocks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2500306"/>
            <a:ext cx="392909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77724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Мой дедушка – Минеев Юрий Геннадьевич. 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43174" y="1714488"/>
            <a:ext cx="357190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J:\Конфиренция 2015-2016\Фото дедушки\image (1)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1" y="214290"/>
            <a:ext cx="4572032" cy="34290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2" name="Picture 4" descr="J:\Конфиренция 2015-2016\Фото дедушки\image (2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00760" y="642918"/>
            <a:ext cx="2181225" cy="2181225"/>
          </a:xfrm>
          <a:prstGeom prst="rect">
            <a:avLst/>
          </a:prstGeom>
          <a:noFill/>
        </p:spPr>
      </p:pic>
      <p:pic>
        <p:nvPicPr>
          <p:cNvPr id="6" name="Picture 2" descr="J:\Конфиренция 2015-2016\Фото дедушки\x_f4a278d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4876" y="3571876"/>
            <a:ext cx="4071966" cy="3053975"/>
          </a:xfrm>
          <a:prstGeom prst="rect">
            <a:avLst/>
          </a:prstGeom>
          <a:noFill/>
        </p:spPr>
      </p:pic>
      <p:pic>
        <p:nvPicPr>
          <p:cNvPr id="7" name="Рисунок 6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34" y="4000504"/>
            <a:ext cx="3649991" cy="2415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20151201_173944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2143108" y="2071678"/>
            <a:ext cx="4857784" cy="3643338"/>
          </a:xfr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Моя мама – </a:t>
            </a:r>
            <a:r>
              <a:rPr lang="ru-RU" sz="3600" dirty="0" err="1" smtClean="0">
                <a:solidFill>
                  <a:schemeClr val="tx1"/>
                </a:solidFill>
              </a:rPr>
              <a:t>Шамаева</a:t>
            </a:r>
            <a:r>
              <a:rPr lang="ru-RU" sz="3600" dirty="0" smtClean="0">
                <a:solidFill>
                  <a:schemeClr val="tx1"/>
                </a:solidFill>
              </a:rPr>
              <a:t> Анна Юрьевна.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https://sun9-34.userapi.com/c856016/v856016054/d4f70/3a3VLi7HlTw.jpg"/>
          <p:cNvPicPr>
            <a:picLocks noGrp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71802" y="1571612"/>
            <a:ext cx="3128974" cy="4267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414340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Изделия моей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мамы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IMG_20151201_20453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071934" y="500041"/>
            <a:ext cx="2214578" cy="2952771"/>
          </a:xfrm>
          <a:prstGeom prst="rect">
            <a:avLst/>
          </a:prstGeom>
        </p:spPr>
      </p:pic>
      <p:pic>
        <p:nvPicPr>
          <p:cNvPr id="5" name="Рисунок 4" descr="IMG_20151201_20463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429256" y="3690940"/>
            <a:ext cx="2143122" cy="2857496"/>
          </a:xfrm>
          <a:prstGeom prst="rect">
            <a:avLst/>
          </a:prstGeom>
        </p:spPr>
      </p:pic>
      <p:pic>
        <p:nvPicPr>
          <p:cNvPr id="7" name="Рисунок 6" descr="IMG_20151201_20480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643702" y="500042"/>
            <a:ext cx="2214578" cy="2952771"/>
          </a:xfrm>
          <a:prstGeom prst="rect">
            <a:avLst/>
          </a:prstGeom>
        </p:spPr>
      </p:pic>
      <p:pic>
        <p:nvPicPr>
          <p:cNvPr id="1026" name="Picture 2" descr="C:\Users\KOMP10\Desktop\Семья Минеевых\YLDRJzznXkE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34" y="2428868"/>
            <a:ext cx="3140595" cy="3869039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KOMP10\Desktop\Семья Минеевых\ifKzYEmWbPY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57818" y="2143116"/>
            <a:ext cx="3000396" cy="3721325"/>
          </a:xfrm>
          <a:prstGeom prst="rect">
            <a:avLst/>
          </a:prstGeom>
          <a:noFill/>
        </p:spPr>
      </p:pic>
      <p:pic>
        <p:nvPicPr>
          <p:cNvPr id="10" name="Рисунок 9" descr="https://sun9-29.userapi.com/c857632/v857632649/85205/72ONcgiThA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2143116"/>
            <a:ext cx="4071966" cy="3247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159</TotalTime>
  <Words>52</Words>
  <Application>Microsoft Office PowerPoint</Application>
  <PresentationFormat>Экран (4:3)</PresentationFormat>
  <Paragraphs>16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Справедливость</vt:lpstr>
      <vt:lpstr>Моя семья</vt:lpstr>
      <vt:lpstr>Цель проекта</vt:lpstr>
      <vt:lpstr>Мой прадедушка – Минеев Геннадий Петрович и его работы.  </vt:lpstr>
      <vt:lpstr>Мой дедушка – Минеев Юрий Геннадьевич. </vt:lpstr>
      <vt:lpstr>Слайд 5</vt:lpstr>
      <vt:lpstr>Слайд 6</vt:lpstr>
      <vt:lpstr>Моя мама – Шамаева Анна Юрьевна.</vt:lpstr>
      <vt:lpstr>Изделия моей  мамы</vt:lpstr>
      <vt:lpstr>Слайд 9</vt:lpstr>
      <vt:lpstr>Слайд 10</vt:lpstr>
      <vt:lpstr>Слайд 11</vt:lpstr>
      <vt:lpstr>Моя тетя-Шангова Алёна Юрьевна.</vt:lpstr>
      <vt:lpstr>Работы моей.</vt:lpstr>
      <vt:lpstr>Слайд 14</vt:lpstr>
      <vt:lpstr>Вышивка бисером</vt:lpstr>
      <vt:lpstr>Плетение из бисера</vt:lpstr>
      <vt:lpstr>Слайд 17</vt:lpstr>
      <vt:lpstr>Поделки</vt:lpstr>
      <vt:lpstr>Слайд 19</vt:lpstr>
      <vt:lpstr>Цветник </vt:lpstr>
      <vt:lpstr>Слайд 21</vt:lpstr>
      <vt:lpstr>Слайд 22</vt:lpstr>
      <vt:lpstr>Слайд 23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семья</dc:title>
  <dc:creator>Оля</dc:creator>
  <cp:lastModifiedBy>Uchenik10</cp:lastModifiedBy>
  <cp:revision>21</cp:revision>
  <dcterms:created xsi:type="dcterms:W3CDTF">2015-11-30T14:34:23Z</dcterms:created>
  <dcterms:modified xsi:type="dcterms:W3CDTF">2019-12-03T10:45:58Z</dcterms:modified>
</cp:coreProperties>
</file>