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FA386AD4-5828-4CA2-A9E9-4B2CB531BDF0}" type="datetimeFigureOut">
              <a:rPr lang="ru-RU" smtClean="0"/>
              <a:pPr/>
              <a:t>27.11.2019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BFEA8C37-E0E6-4EC6-BAC4-04F152ED7F85}"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A386AD4-5828-4CA2-A9E9-4B2CB531BDF0}" type="datetimeFigureOut">
              <a:rPr lang="ru-RU" smtClean="0"/>
              <a:pPr/>
              <a:t>27.11.2019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EA8C37-E0E6-4EC6-BAC4-04F152ED7F8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A386AD4-5828-4CA2-A9E9-4B2CB531BDF0}" type="datetimeFigureOut">
              <a:rPr lang="ru-RU" smtClean="0"/>
              <a:pPr/>
              <a:t>27.11.2019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EA8C37-E0E6-4EC6-BAC4-04F152ED7F8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A386AD4-5828-4CA2-A9E9-4B2CB531BDF0}" type="datetimeFigureOut">
              <a:rPr lang="ru-RU" smtClean="0"/>
              <a:pPr/>
              <a:t>27.11.2019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EA8C37-E0E6-4EC6-BAC4-04F152ED7F8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FA386AD4-5828-4CA2-A9E9-4B2CB531BDF0}" type="datetimeFigureOut">
              <a:rPr lang="ru-RU" smtClean="0"/>
              <a:pPr/>
              <a:t>27.11.2019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EA8C37-E0E6-4EC6-BAC4-04F152ED7F85}"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A386AD4-5828-4CA2-A9E9-4B2CB531BDF0}" type="datetimeFigureOut">
              <a:rPr lang="ru-RU" smtClean="0"/>
              <a:pPr/>
              <a:t>27.11.2019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EA8C37-E0E6-4EC6-BAC4-04F152ED7F8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FA386AD4-5828-4CA2-A9E9-4B2CB531BDF0}" type="datetimeFigureOut">
              <a:rPr lang="ru-RU" smtClean="0"/>
              <a:pPr/>
              <a:t>27.11.2019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FEA8C37-E0E6-4EC6-BAC4-04F152ED7F8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FA386AD4-5828-4CA2-A9E9-4B2CB531BDF0}" type="datetimeFigureOut">
              <a:rPr lang="ru-RU" smtClean="0"/>
              <a:pPr/>
              <a:t>27.11.2019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FEA8C37-E0E6-4EC6-BAC4-04F152ED7F8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A386AD4-5828-4CA2-A9E9-4B2CB531BDF0}" type="datetimeFigureOut">
              <a:rPr lang="ru-RU" smtClean="0"/>
              <a:pPr/>
              <a:t>27.11.2019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FEA8C37-E0E6-4EC6-BAC4-04F152ED7F8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A386AD4-5828-4CA2-A9E9-4B2CB531BDF0}" type="datetimeFigureOut">
              <a:rPr lang="ru-RU" smtClean="0"/>
              <a:pPr/>
              <a:t>27.11.2019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EA8C37-E0E6-4EC6-BAC4-04F152ED7F8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FA386AD4-5828-4CA2-A9E9-4B2CB531BDF0}" type="datetimeFigureOut">
              <a:rPr lang="ru-RU" smtClean="0"/>
              <a:pPr/>
              <a:t>27.11.2019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BFEA8C37-E0E6-4EC6-BAC4-04F152ED7F85}"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A386AD4-5828-4CA2-A9E9-4B2CB531BDF0}" type="datetimeFigureOut">
              <a:rPr lang="ru-RU" smtClean="0"/>
              <a:pPr/>
              <a:t>27.11.2019</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FEA8C37-E0E6-4EC6-BAC4-04F152ED7F85}"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188641"/>
            <a:ext cx="7772400" cy="1296144"/>
          </a:xfrm>
        </p:spPr>
        <p:txBody>
          <a:bodyPr/>
          <a:lstStyle/>
          <a:p>
            <a:r>
              <a:rPr lang="en-US" dirty="0" smtClean="0"/>
              <a:t>Sights of great Britain.</a:t>
            </a:r>
            <a:endParaRPr lang="ru-RU" dirty="0"/>
          </a:p>
        </p:txBody>
      </p:sp>
      <p:sp>
        <p:nvSpPr>
          <p:cNvPr id="3" name="Подзаголовок 2"/>
          <p:cNvSpPr>
            <a:spLocks noGrp="1"/>
          </p:cNvSpPr>
          <p:nvPr>
            <p:ph type="subTitle" idx="1"/>
          </p:nvPr>
        </p:nvSpPr>
        <p:spPr/>
        <p:txBody>
          <a:bodyPr/>
          <a:lstStyle/>
          <a:p>
            <a:endParaRPr lang="ru-RU" dirty="0"/>
          </a:p>
        </p:txBody>
      </p:sp>
      <p:pic>
        <p:nvPicPr>
          <p:cNvPr id="1026" name="Picture 2" descr="C:\Users\HomePC\Desktop\Velikobritaniya-e1521805005644.jpg"/>
          <p:cNvPicPr>
            <a:picLocks noChangeAspect="1" noChangeArrowheads="1"/>
          </p:cNvPicPr>
          <p:nvPr/>
        </p:nvPicPr>
        <p:blipFill>
          <a:blip r:embed="rId2" cstate="print"/>
          <a:srcRect/>
          <a:stretch>
            <a:fillRect/>
          </a:stretch>
        </p:blipFill>
        <p:spPr bwMode="auto">
          <a:xfrm>
            <a:off x="755576" y="1628800"/>
            <a:ext cx="7568319" cy="504554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7632848" cy="1080120"/>
          </a:xfrm>
        </p:spPr>
        <p:txBody>
          <a:bodyPr/>
          <a:lstStyle/>
          <a:p>
            <a:pPr algn="ctr"/>
            <a:r>
              <a:rPr lang="en-US" dirty="0" smtClean="0"/>
              <a:t>Tower bridge</a:t>
            </a:r>
            <a:endParaRPr lang="ru-RU" dirty="0"/>
          </a:p>
        </p:txBody>
      </p:sp>
      <p:sp>
        <p:nvSpPr>
          <p:cNvPr id="5" name="Содержимое 4"/>
          <p:cNvSpPr>
            <a:spLocks noGrp="1"/>
          </p:cNvSpPr>
          <p:nvPr>
            <p:ph idx="1"/>
          </p:nvPr>
        </p:nvSpPr>
        <p:spPr>
          <a:xfrm>
            <a:off x="5940152" y="1700808"/>
            <a:ext cx="2818656" cy="4857403"/>
          </a:xfrm>
        </p:spPr>
        <p:txBody>
          <a:bodyPr>
            <a:normAutofit fontScale="77500" lnSpcReduction="20000"/>
          </a:bodyPr>
          <a:lstStyle/>
          <a:p>
            <a:r>
              <a:rPr lang="en-US" dirty="0" smtClean="0"/>
              <a:t>The most replicated symbol of London was opened in 1894. It is both adjustable and hanging. The design of the bridge is such that when the lower Central span is parted for the passage of ships, the upper gallery, which is accessed by stairs in both towers, remains open to pedestrians wishing to cross the Thames.</a:t>
            </a:r>
            <a:endParaRPr lang="ru-RU" dirty="0"/>
          </a:p>
        </p:txBody>
      </p:sp>
      <p:pic>
        <p:nvPicPr>
          <p:cNvPr id="2052" name="Picture 4" descr="Похожее изображение"/>
          <p:cNvPicPr>
            <a:picLocks noChangeAspect="1" noChangeArrowheads="1"/>
          </p:cNvPicPr>
          <p:nvPr/>
        </p:nvPicPr>
        <p:blipFill>
          <a:blip r:embed="rId2" cstate="print"/>
          <a:srcRect/>
          <a:stretch>
            <a:fillRect/>
          </a:stretch>
        </p:blipFill>
        <p:spPr bwMode="auto">
          <a:xfrm>
            <a:off x="611560" y="1844824"/>
            <a:ext cx="5292588" cy="3528392"/>
          </a:xfrm>
          <a:prstGeom prst="rect">
            <a:avLst/>
          </a:prstGeom>
          <a:noFill/>
        </p:spPr>
      </p:pic>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32240" y="908720"/>
            <a:ext cx="1944216" cy="2880320"/>
          </a:xfrm>
        </p:spPr>
        <p:txBody>
          <a:bodyPr/>
          <a:lstStyle/>
          <a:p>
            <a:r>
              <a:rPr lang="en-US" dirty="0" smtClean="0"/>
              <a:t>Big Ben </a:t>
            </a:r>
            <a:endParaRPr lang="ru-RU" dirty="0"/>
          </a:p>
        </p:txBody>
      </p:sp>
      <p:sp>
        <p:nvSpPr>
          <p:cNvPr id="3" name="Содержимое 2"/>
          <p:cNvSpPr>
            <a:spLocks noGrp="1"/>
          </p:cNvSpPr>
          <p:nvPr>
            <p:ph idx="1"/>
          </p:nvPr>
        </p:nvSpPr>
        <p:spPr>
          <a:xfrm>
            <a:off x="611560" y="4625752"/>
            <a:ext cx="7869560" cy="2232248"/>
          </a:xfrm>
        </p:spPr>
        <p:txBody>
          <a:bodyPr>
            <a:normAutofit fontScale="77500" lnSpcReduction="20000"/>
          </a:bodyPr>
          <a:lstStyle/>
          <a:p>
            <a:r>
              <a:rPr lang="en-US" dirty="0" smtClean="0"/>
              <a:t>The clock tower of the Palace of Westminster in London is known around the world as big Ben. In the Palace of Westminster meetings of house of lords and house of Commons, in the many kilometers of corridors of the Palace easily lose the right direction, there is hardly any person who has been in all its 1200 rooms, but the most famous part of the Palace is clock tower — known, no exaggeration, around the world and is one of the most striking architectural symbols of the city.</a:t>
            </a:r>
            <a:endParaRPr lang="ru-RU" dirty="0"/>
          </a:p>
        </p:txBody>
      </p:sp>
      <p:pic>
        <p:nvPicPr>
          <p:cNvPr id="24578" name="Picture 2" descr="Похожее изображение"/>
          <p:cNvPicPr>
            <a:picLocks noChangeAspect="1" noChangeArrowheads="1"/>
          </p:cNvPicPr>
          <p:nvPr/>
        </p:nvPicPr>
        <p:blipFill>
          <a:blip r:embed="rId2" cstate="print"/>
          <a:srcRect/>
          <a:stretch>
            <a:fillRect/>
          </a:stretch>
        </p:blipFill>
        <p:spPr bwMode="auto">
          <a:xfrm>
            <a:off x="683568" y="613007"/>
            <a:ext cx="5256584" cy="3802262"/>
          </a:xfrm>
          <a:prstGeom prst="rect">
            <a:avLst/>
          </a:prstGeom>
          <a:noFill/>
        </p:spPr>
      </p:pic>
    </p:spTree>
  </p:cSld>
  <p:clrMapOvr>
    <a:masterClrMapping/>
  </p:clrMapOvr>
  <p:transition>
    <p:check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229600" cy="1143000"/>
          </a:xfrm>
        </p:spPr>
        <p:txBody>
          <a:bodyPr/>
          <a:lstStyle/>
          <a:p>
            <a:pPr algn="ctr"/>
            <a:r>
              <a:rPr lang="en-US" dirty="0" smtClean="0"/>
              <a:t>London eye</a:t>
            </a:r>
            <a:endParaRPr lang="ru-RU" dirty="0"/>
          </a:p>
        </p:txBody>
      </p:sp>
      <p:sp>
        <p:nvSpPr>
          <p:cNvPr id="3" name="Содержимое 2"/>
          <p:cNvSpPr>
            <a:spLocks noGrp="1"/>
          </p:cNvSpPr>
          <p:nvPr>
            <p:ph idx="1"/>
          </p:nvPr>
        </p:nvSpPr>
        <p:spPr>
          <a:xfrm>
            <a:off x="539552" y="4797152"/>
            <a:ext cx="8301608" cy="1800200"/>
          </a:xfrm>
        </p:spPr>
        <p:txBody>
          <a:bodyPr>
            <a:normAutofit fontScale="55000" lnSpcReduction="20000"/>
          </a:bodyPr>
          <a:lstStyle/>
          <a:p>
            <a:r>
              <a:rPr lang="en-US" dirty="0" smtClean="0"/>
              <a:t>"London eye" - Ferris wheel, built in the capital of England to celebrate the Millennium. The second name of this attraction is "Millennium </a:t>
            </a:r>
            <a:r>
              <a:rPr lang="en-US" dirty="0" err="1" smtClean="0"/>
              <a:t>Wheel".At</a:t>
            </a:r>
            <a:r>
              <a:rPr lang="en-US" dirty="0" smtClean="0"/>
              <a:t> the time of construction, the London eye was the tallest Ferris wheel in the world. Its height is 135 meters from the base. Later, the London eye lost the championship to a similar attraction in Singapore. There are also plans to build several even taller rides."Eye" has 32 transparent capsule-cabin, each of which can accommodate up to 25 people. At the same time, the attraction can ride 800 people. And for a year, its human turnover is already more than 3.5 million people! In space cabins you can order champagne and strawberries, if you want-a ride in the "Cupid's Capsule" for two (+waiter).A complete revolution the wheel makes in 30 minutes. Therefore, all the people sitting in the cabins, have time to enjoy the wonderful view of London literally from a bird's eye view.</a:t>
            </a:r>
            <a:endParaRPr lang="ru-RU" dirty="0"/>
          </a:p>
        </p:txBody>
      </p:sp>
      <p:pic>
        <p:nvPicPr>
          <p:cNvPr id="23554" name="Picture 2" descr="Картинки по запросу Лондонский Глаз"/>
          <p:cNvPicPr>
            <a:picLocks noChangeAspect="1" noChangeArrowheads="1"/>
          </p:cNvPicPr>
          <p:nvPr/>
        </p:nvPicPr>
        <p:blipFill>
          <a:blip r:embed="rId2" cstate="print"/>
          <a:srcRect/>
          <a:stretch>
            <a:fillRect/>
          </a:stretch>
        </p:blipFill>
        <p:spPr bwMode="auto">
          <a:xfrm>
            <a:off x="1691680" y="1484784"/>
            <a:ext cx="5472608" cy="3057113"/>
          </a:xfrm>
          <a:prstGeom prst="rect">
            <a:avLst/>
          </a:prstGeom>
          <a:noFill/>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T</a:t>
            </a:r>
            <a:r>
              <a:rPr lang="en-US" dirty="0" smtClean="0"/>
              <a:t>ower of London</a:t>
            </a:r>
            <a:endParaRPr lang="ru-RU" dirty="0"/>
          </a:p>
        </p:txBody>
      </p:sp>
      <p:sp>
        <p:nvSpPr>
          <p:cNvPr id="3" name="Содержимое 2"/>
          <p:cNvSpPr>
            <a:spLocks noGrp="1"/>
          </p:cNvSpPr>
          <p:nvPr>
            <p:ph idx="1"/>
          </p:nvPr>
        </p:nvSpPr>
        <p:spPr>
          <a:xfrm>
            <a:off x="5652120" y="1628800"/>
            <a:ext cx="3240360" cy="4896544"/>
          </a:xfrm>
        </p:spPr>
        <p:txBody>
          <a:bodyPr>
            <a:normAutofit fontScale="62500" lnSpcReduction="20000"/>
          </a:bodyPr>
          <a:lstStyle/>
          <a:p>
            <a:r>
              <a:rPr lang="en-US" dirty="0" smtClean="0"/>
              <a:t>The tower of London has become a symbol not only of London, but of the whole of great Britain. It has a special place in British history, so now the tower is one of the most visited architectural and historical attractions in the </a:t>
            </a:r>
            <a:r>
              <a:rPr lang="en-US" dirty="0" err="1" smtClean="0"/>
              <a:t>world.At</a:t>
            </a:r>
            <a:r>
              <a:rPr lang="en-US" dirty="0" smtClean="0"/>
              <a:t> its core, the tower is a fortress. It stands on the North Bank of the Thames, is one of the oldest buildings in England and the historic center of London. The history of this fortress is motley: initially it was built as a defensive castle, and then it served as a zoo, and the mint, and Arsenal, and prison, and Observatory, and storage of Royal jewels.</a:t>
            </a:r>
            <a:endParaRPr lang="ru-RU" dirty="0"/>
          </a:p>
        </p:txBody>
      </p:sp>
      <p:pic>
        <p:nvPicPr>
          <p:cNvPr id="22530" name="Picture 2" descr="Картинки по запросу Лондонский Тауэр"/>
          <p:cNvPicPr>
            <a:picLocks noChangeAspect="1" noChangeArrowheads="1"/>
          </p:cNvPicPr>
          <p:nvPr/>
        </p:nvPicPr>
        <p:blipFill>
          <a:blip r:embed="rId2" cstate="print"/>
          <a:srcRect/>
          <a:stretch>
            <a:fillRect/>
          </a:stretch>
        </p:blipFill>
        <p:spPr bwMode="auto">
          <a:xfrm>
            <a:off x="395536" y="2132856"/>
            <a:ext cx="4971546" cy="3312368"/>
          </a:xfrm>
          <a:prstGeom prst="rect">
            <a:avLst/>
          </a:prstGeom>
          <a:noFill/>
        </p:spPr>
      </p:pic>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1143000"/>
          </a:xfrm>
        </p:spPr>
        <p:txBody>
          <a:bodyPr/>
          <a:lstStyle/>
          <a:p>
            <a:r>
              <a:rPr lang="en-US" dirty="0" smtClean="0"/>
              <a:t>Stonehenge</a:t>
            </a:r>
            <a:endParaRPr lang="ru-RU" dirty="0"/>
          </a:p>
        </p:txBody>
      </p:sp>
      <p:sp>
        <p:nvSpPr>
          <p:cNvPr id="3" name="Содержимое 2"/>
          <p:cNvSpPr>
            <a:spLocks noGrp="1"/>
          </p:cNvSpPr>
          <p:nvPr>
            <p:ph idx="1"/>
          </p:nvPr>
        </p:nvSpPr>
        <p:spPr>
          <a:xfrm>
            <a:off x="467544" y="4725144"/>
            <a:ext cx="8136904" cy="1944216"/>
          </a:xfrm>
        </p:spPr>
        <p:txBody>
          <a:bodyPr>
            <a:normAutofit fontScale="62500" lnSpcReduction="20000"/>
          </a:bodyPr>
          <a:lstStyle/>
          <a:p>
            <a:r>
              <a:rPr lang="en-US" dirty="0" smtClean="0"/>
              <a:t>Surrounded by secrets and legends Stonehenge is an ancient megalith, located in the South of England, in the area of Salisbury, 130 km from London. It is a complex of 30 roughly hewn huge pillars and slabs of stone, set on top of each other in concentric circles</a:t>
            </a:r>
            <a:r>
              <a:rPr lang="en-US" dirty="0" smtClean="0"/>
              <a:t>.</a:t>
            </a:r>
            <a:r>
              <a:rPr lang="ru-RU" dirty="0" smtClean="0"/>
              <a:t> </a:t>
            </a:r>
            <a:r>
              <a:rPr lang="en-US" dirty="0" smtClean="0"/>
              <a:t>This </a:t>
            </a:r>
            <a:r>
              <a:rPr lang="en-US" dirty="0" smtClean="0"/>
              <a:t>place is one of the most mysterious in the world, it is classified as an archaeological site and is included in the list of protected sites of UNESCO. Many tourists who want to see this wonder of the world come to Stonehenge to wander around the stones. It is forbidden to approach the structures, but at dawn or sunset you can enter the center of the circle.</a:t>
            </a:r>
            <a:endParaRPr lang="ru-RU" dirty="0"/>
          </a:p>
        </p:txBody>
      </p:sp>
      <p:pic>
        <p:nvPicPr>
          <p:cNvPr id="21506" name="Picture 2" descr="Картинки по запросу Стоунхендж"/>
          <p:cNvPicPr>
            <a:picLocks noChangeAspect="1" noChangeArrowheads="1"/>
          </p:cNvPicPr>
          <p:nvPr/>
        </p:nvPicPr>
        <p:blipFill>
          <a:blip r:embed="rId2" cstate="print"/>
          <a:srcRect/>
          <a:stretch>
            <a:fillRect/>
          </a:stretch>
        </p:blipFill>
        <p:spPr bwMode="auto">
          <a:xfrm>
            <a:off x="2051720" y="1478124"/>
            <a:ext cx="5472608" cy="3101145"/>
          </a:xfrm>
          <a:prstGeom prst="rect">
            <a:avLst/>
          </a:prstGeom>
          <a:noFill/>
        </p:spPr>
      </p:pic>
    </p:spTree>
  </p:cSld>
  <p:clrMapOvr>
    <a:masterClrMapping/>
  </p:clrMapOvr>
  <p:transition>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Thanks for your attention!</a:t>
            </a:r>
            <a:endParaRPr lang="ru-RU" dirty="0"/>
          </a:p>
        </p:txBody>
      </p:sp>
      <p:pic>
        <p:nvPicPr>
          <p:cNvPr id="20482" name="Picture 2" descr="Картинки по запросу великобритания"/>
          <p:cNvPicPr>
            <a:picLocks noChangeAspect="1" noChangeArrowheads="1"/>
          </p:cNvPicPr>
          <p:nvPr/>
        </p:nvPicPr>
        <p:blipFill>
          <a:blip r:embed="rId2" cstate="print"/>
          <a:srcRect/>
          <a:stretch>
            <a:fillRect/>
          </a:stretch>
        </p:blipFill>
        <p:spPr bwMode="auto">
          <a:xfrm>
            <a:off x="1331640" y="1916832"/>
            <a:ext cx="6457950" cy="3629025"/>
          </a:xfrm>
          <a:prstGeom prst="rect">
            <a:avLst/>
          </a:prstGeom>
          <a:noFill/>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95</TotalTime>
  <Words>619</Words>
  <Application>Microsoft Office PowerPoint</Application>
  <PresentationFormat>Экран (4:3)</PresentationFormat>
  <Paragraphs>12</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Поток</vt:lpstr>
      <vt:lpstr>Sights of great Britain.</vt:lpstr>
      <vt:lpstr>Tower bridge</vt:lpstr>
      <vt:lpstr>Big Ben </vt:lpstr>
      <vt:lpstr>London eye</vt:lpstr>
      <vt:lpstr>Tower of London</vt:lpstr>
      <vt:lpstr>Stonehenge</vt:lpstr>
      <vt:lpstr>Thanks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 Windows</dc:creator>
  <cp:lastModifiedBy>010</cp:lastModifiedBy>
  <cp:revision>12</cp:revision>
  <dcterms:created xsi:type="dcterms:W3CDTF">2019-11-25T11:46:57Z</dcterms:created>
  <dcterms:modified xsi:type="dcterms:W3CDTF">2019-11-27T04:09:46Z</dcterms:modified>
</cp:coreProperties>
</file>