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50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499636"/>
            <a:ext cx="5212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Составьте слова с корнем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2440722"/>
            <a:ext cx="29578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</a:rPr>
              <a:t>–</a:t>
            </a:r>
            <a:r>
              <a:rPr lang="ru-RU" sz="9600" dirty="0" err="1">
                <a:solidFill>
                  <a:schemeClr val="bg1"/>
                </a:solidFill>
              </a:rPr>
              <a:t>уч</a:t>
            </a:r>
            <a:r>
              <a:rPr lang="ru-RU" sz="9600" dirty="0">
                <a:solidFill>
                  <a:schemeClr val="bg1"/>
                </a:solidFill>
              </a:rPr>
              <a:t> –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908720"/>
            <a:ext cx="6840761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Учить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Обучать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Учитель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Учительница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Ученик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Ученица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Учебники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Обучение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Поучение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Учебный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Ученическая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Учительская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Научить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Заучивать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Подучить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Разучиться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Отучить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5085184"/>
            <a:ext cx="7649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 Narrow" panose="020B0606020202030204" pitchFamily="34" charset="0"/>
              </a:rPr>
              <a:t>Сделайте морфемный разбор слов</a:t>
            </a:r>
            <a:endParaRPr lang="ru-RU" sz="40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C6D9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29</Words>
  <Application>Microsoft Office PowerPoint</Application>
  <PresentationFormat>Экран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вова</cp:lastModifiedBy>
  <cp:revision>26</cp:revision>
  <dcterms:created xsi:type="dcterms:W3CDTF">2013-07-29T17:42:42Z</dcterms:created>
  <dcterms:modified xsi:type="dcterms:W3CDTF">2017-10-24T04:10:10Z</dcterms:modified>
</cp:coreProperties>
</file>