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6.xml" ContentType="application/vnd.openxmlformats-officedocument.presentationml.slideMaster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  <p:sldMasterId id="2147483695" r:id="rId2"/>
    <p:sldMasterId id="2147483710" r:id="rId3"/>
    <p:sldMasterId id="2147483722" r:id="rId4"/>
    <p:sldMasterId id="2147483734" r:id="rId5"/>
    <p:sldMasterId id="2147483752" r:id="rId6"/>
  </p:sldMasterIdLst>
  <p:notesMasterIdLst>
    <p:notesMasterId r:id="rId18"/>
  </p:notesMasterIdLst>
  <p:sldIdLst>
    <p:sldId id="334" r:id="rId7"/>
    <p:sldId id="321" r:id="rId8"/>
    <p:sldId id="350" r:id="rId9"/>
    <p:sldId id="340" r:id="rId10"/>
    <p:sldId id="343" r:id="rId11"/>
    <p:sldId id="344" r:id="rId12"/>
    <p:sldId id="345" r:id="rId13"/>
    <p:sldId id="346" r:id="rId14"/>
    <p:sldId id="347" r:id="rId15"/>
    <p:sldId id="318" r:id="rId16"/>
    <p:sldId id="34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D60093"/>
    <a:srgbClr val="66FF33"/>
    <a:srgbClr val="FF0000"/>
    <a:srgbClr val="FF33CC"/>
    <a:srgbClr val="FF9933"/>
    <a:srgbClr val="0000CC"/>
    <a:srgbClr val="0033CC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0" autoAdjust="0"/>
    <p:restoredTop sz="94660"/>
  </p:normalViewPr>
  <p:slideViewPr>
    <p:cSldViewPr>
      <p:cViewPr varScale="1">
        <p:scale>
          <a:sx n="27" d="100"/>
          <a:sy n="27" d="100"/>
        </p:scale>
        <p:origin x="-117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67F19F-734E-4BCF-9457-CBF94198CDE4}" type="doc">
      <dgm:prSet loTypeId="urn:microsoft.com/office/officeart/2008/layout/NameandTitleOrganizationalChart" loCatId="hierarchy" qsTypeId="urn:microsoft.com/office/officeart/2005/8/quickstyle/simple1#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9B01148-3594-4469-90EC-CA1483B1E091}">
      <dgm:prSet phldrT="[Текст]" custT="1"/>
      <dgm:spPr/>
      <dgm:t>
        <a:bodyPr/>
        <a:lstStyle/>
        <a:p>
          <a:r>
            <a:rPr lang="ru-RU" sz="2000" dirty="0" smtClean="0"/>
            <a:t>Этапы работы</a:t>
          </a:r>
          <a:endParaRPr lang="ru-RU" sz="2000" dirty="0"/>
        </a:p>
      </dgm:t>
    </dgm:pt>
    <dgm:pt modelId="{05B4EB2C-340E-4C0B-91C6-25C4CED94DBD}" type="parTrans" cxnId="{A09ADA4F-6B66-4CDA-96AE-587CC401DC1D}">
      <dgm:prSet/>
      <dgm:spPr/>
      <dgm:t>
        <a:bodyPr/>
        <a:lstStyle/>
        <a:p>
          <a:endParaRPr lang="ru-RU"/>
        </a:p>
      </dgm:t>
    </dgm:pt>
    <dgm:pt modelId="{233240AF-787B-4309-80A5-9A1924805CDD}" type="sibTrans" cxnId="{A09ADA4F-6B66-4CDA-96AE-587CC401DC1D}">
      <dgm:prSet/>
      <dgm:spPr/>
      <dgm:t>
        <a:bodyPr/>
        <a:lstStyle/>
        <a:p>
          <a:endParaRPr lang="ru-RU"/>
        </a:p>
      </dgm:t>
    </dgm:pt>
    <dgm:pt modelId="{6DC65330-0A15-492D-B9D1-3A47331B19ED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Первая младшая группа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E732BAB-7DDC-43F6-8D4E-116ECB3A0EC4}" type="parTrans" cxnId="{232F8809-B7F4-46E9-B4AA-DAA5AFFF0DD0}">
      <dgm:prSet/>
      <dgm:spPr/>
      <dgm:t>
        <a:bodyPr/>
        <a:lstStyle/>
        <a:p>
          <a:endParaRPr lang="ru-RU"/>
        </a:p>
      </dgm:t>
    </dgm:pt>
    <dgm:pt modelId="{636DE1AD-48EA-4772-A639-7B7A267CDAD5}" type="sibTrans" cxnId="{232F8809-B7F4-46E9-B4AA-DAA5AFFF0DD0}">
      <dgm:prSet custT="1"/>
      <dgm:spPr/>
      <dgm:t>
        <a:bodyPr/>
        <a:lstStyle/>
        <a:p>
          <a:pPr algn="l"/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  Знакомство детей с театральной куклой — бибабо — и театрализованными играми. Малыши смотрят драматизированные сказки и другие инсценировки, которые показывают воспитатели и старшие дошкольники, — это создаёт радо­стную атмосферу.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6D657652-D525-4CB3-92A1-29CC75458525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Средняя группа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421B486A-4CB6-41FE-AE62-77E4453DCB0A}" type="parTrans" cxnId="{1DFE6B0F-2187-430A-A360-2DD880E81D1D}">
      <dgm:prSet/>
      <dgm:spPr/>
      <dgm:t>
        <a:bodyPr/>
        <a:lstStyle/>
        <a:p>
          <a:endParaRPr lang="ru-RU"/>
        </a:p>
      </dgm:t>
    </dgm:pt>
    <dgm:pt modelId="{86FBE92B-BF46-423E-850B-DC027A7ABBE1}" type="sibTrans" cxnId="{1DFE6B0F-2187-430A-A360-2DD880E81D1D}">
      <dgm:prSet custT="1"/>
      <dgm:spPr/>
      <dgm:t>
        <a:bodyPr/>
        <a:lstStyle/>
        <a:p>
          <a:pPr algn="l"/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   Кукольный спектакль объ­единяем с театрализованной игрой. Неуверенные в себе дети чаще всего предпочитают кукольный театр, так как его необходимый атрибут — ширма, за которую ребёнок стремится спрятаться от зрителя. Ребята, преодолевшие робость, обычно участвуют в инсценировке (постановке, спектакле) как актёры драматического театра. При этом они, наблюдая друг за другом, обогащают свой личный опыт.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DE7FFE94-B455-4AB9-9C19-CACA9F4758D8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Старшая группа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C9EF21F5-4846-44AE-9D2B-6FBC4FC6CDC2}" type="parTrans" cxnId="{41C998AE-0B64-4C40-9CCB-123FD95B53BC}">
      <dgm:prSet/>
      <dgm:spPr/>
      <dgm:t>
        <a:bodyPr/>
        <a:lstStyle/>
        <a:p>
          <a:endParaRPr lang="ru-RU"/>
        </a:p>
      </dgm:t>
    </dgm:pt>
    <dgm:pt modelId="{485D5E40-6B19-4EA9-B01D-A5786CD6B920}" type="sibTrans" cxnId="{41C998AE-0B64-4C40-9CCB-123FD95B53BC}">
      <dgm:prSet custT="1"/>
      <dgm:spPr/>
      <dgm:t>
        <a:bodyPr/>
        <a:lstStyle/>
        <a:p>
          <a:pPr algn="l"/>
          <a:r>
            <a:rPr lang="ru-RU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. Дети продолжают совершенствовать свои исполнительские умения, я в свою очередь учу их  самостоятельно находить способы образной выразительности, развивать чувство партнерства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2B5C3AD2-6246-49DE-A85B-FE907C508254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Вторая младшая группа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0BE6583-0721-4235-B1D6-F0101EBCBF0B}" type="parTrans" cxnId="{7B21A851-50BA-4FD9-8EC2-CF14CF77B437}">
      <dgm:prSet/>
      <dgm:spPr/>
      <dgm:t>
        <a:bodyPr/>
        <a:lstStyle/>
        <a:p>
          <a:endParaRPr lang="ru-RU"/>
        </a:p>
      </dgm:t>
    </dgm:pt>
    <dgm:pt modelId="{1E82BDC7-22A2-46D1-91CA-01B3D9DEE4E4}" type="sibTrans" cxnId="{7B21A851-50BA-4FD9-8EC2-CF14CF77B437}">
      <dgm:prSet custT="1"/>
      <dgm:spPr/>
      <dgm:t>
        <a:bodyPr/>
        <a:lstStyle/>
        <a:p>
          <a:pPr algn="l"/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   Дети последо­вательно знакомят с видами театров, основами актёрского мастерства. Для этого используют этюдный тре­наж, помогающий развить внимание и восприятие; прививают навыки отображения различных эмоций, настроений, отдельных черт характера</a:t>
          </a:r>
          <a:r>
            <a:rPr lang="ru-RU" sz="800" dirty="0" smtClean="0"/>
            <a:t>.</a:t>
          </a:r>
          <a:endParaRPr lang="ru-RU" sz="800" dirty="0"/>
        </a:p>
      </dgm:t>
    </dgm:pt>
    <dgm:pt modelId="{866909F6-08C0-454B-83EA-05834006A0DA}">
      <dgm:prSet phldrT="[Текст]" custT="1"/>
      <dgm:spPr>
        <a:solidFill>
          <a:srgbClr val="0033CC"/>
        </a:solidFill>
      </dgm:spPr>
      <dgm:t>
        <a:bodyPr/>
        <a:lstStyle/>
        <a:p>
          <a:r>
            <a:rPr lang="ru-RU" sz="1400" dirty="0" smtClean="0"/>
            <a:t>Подготовительная к школе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15B0D63C-8C7B-473B-80D8-B835F71D2493}" type="parTrans" cxnId="{42C0F153-CFF3-4194-825B-9B3725C530B6}">
      <dgm:prSet/>
      <dgm:spPr/>
      <dgm:t>
        <a:bodyPr/>
        <a:lstStyle/>
        <a:p>
          <a:endParaRPr lang="ru-RU"/>
        </a:p>
      </dgm:t>
    </dgm:pt>
    <dgm:pt modelId="{2866EA25-E4EA-4BEA-BC29-AC201F69D289}" type="sibTrans" cxnId="{42C0F153-CFF3-4194-825B-9B3725C530B6}">
      <dgm:prSet custT="1"/>
      <dgm:spPr>
        <a:ln>
          <a:solidFill>
            <a:srgbClr val="0033CC"/>
          </a:solidFill>
        </a:ln>
      </dgm:spPr>
      <dgm:t>
        <a:bodyPr/>
        <a:lstStyle/>
        <a:p>
          <a:pPr algn="l"/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   Театрализован­ные игры отличаются более сложными характерами героев, трудными для разработки мизансценами.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7488CF11-8B1E-442C-A8AB-EE9132994595}" type="pres">
      <dgm:prSet presAssocID="{9567F19F-734E-4BCF-9457-CBF94198CDE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4CBA6B2-C418-4442-BFAA-92E6C2B92952}" type="pres">
      <dgm:prSet presAssocID="{59B01148-3594-4469-90EC-CA1483B1E091}" presName="hierRoot1" presStyleCnt="0">
        <dgm:presLayoutVars>
          <dgm:hierBranch val="init"/>
        </dgm:presLayoutVars>
      </dgm:prSet>
      <dgm:spPr/>
    </dgm:pt>
    <dgm:pt modelId="{1DBCDD47-DBED-47F0-9672-31FAC48AB286}" type="pres">
      <dgm:prSet presAssocID="{59B01148-3594-4469-90EC-CA1483B1E091}" presName="rootComposite1" presStyleCnt="0"/>
      <dgm:spPr/>
    </dgm:pt>
    <dgm:pt modelId="{07982DDC-24D0-43A2-A59D-BEE43C9BBA56}" type="pres">
      <dgm:prSet presAssocID="{59B01148-3594-4469-90EC-CA1483B1E091}" presName="rootText1" presStyleLbl="node0" presStyleIdx="0" presStyleCnt="1" custScaleX="249597" custScaleY="59109" custLinFactY="-23372" custLinFactNeighborX="24139" custLinFactNeighborY="-100000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65E92AF7-9C33-431D-8F1E-98CB8AA1B1DD}" type="pres">
      <dgm:prSet presAssocID="{59B01148-3594-4469-90EC-CA1483B1E091}" presName="titleText1" presStyleLbl="fgAcc0" presStyleIdx="0" presStyleCnt="1" custFlipVert="0" custFlipHor="1" custScaleX="6818" custScaleY="29880" custLinFactY="-365737" custLinFactNeighborX="-57421" custLinFactNeighborY="-40000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759C812C-2949-4FFB-B8A1-4160AEB330EF}" type="pres">
      <dgm:prSet presAssocID="{59B01148-3594-4469-90EC-CA1483B1E091}" presName="rootConnector1" presStyleLbl="node1" presStyleIdx="0" presStyleCnt="5"/>
      <dgm:spPr/>
      <dgm:t>
        <a:bodyPr/>
        <a:lstStyle/>
        <a:p>
          <a:endParaRPr lang="ru-RU"/>
        </a:p>
      </dgm:t>
    </dgm:pt>
    <dgm:pt modelId="{75F8BD8E-2E97-49DE-BD8B-79DBA0E61A44}" type="pres">
      <dgm:prSet presAssocID="{59B01148-3594-4469-90EC-CA1483B1E091}" presName="hierChild2" presStyleCnt="0"/>
      <dgm:spPr/>
    </dgm:pt>
    <dgm:pt modelId="{2D7384E5-B096-4D9C-ABA8-351F1D3EC98C}" type="pres">
      <dgm:prSet presAssocID="{EE732BAB-7DDC-43F6-8D4E-116ECB3A0EC4}" presName="Name37" presStyleLbl="parChTrans1D2" presStyleIdx="0" presStyleCnt="5"/>
      <dgm:spPr/>
      <dgm:t>
        <a:bodyPr/>
        <a:lstStyle/>
        <a:p>
          <a:endParaRPr lang="ru-RU"/>
        </a:p>
      </dgm:t>
    </dgm:pt>
    <dgm:pt modelId="{0252F214-9726-4844-9A76-BDA94462D688}" type="pres">
      <dgm:prSet presAssocID="{6DC65330-0A15-492D-B9D1-3A47331B19ED}" presName="hierRoot2" presStyleCnt="0">
        <dgm:presLayoutVars>
          <dgm:hierBranch val="init"/>
        </dgm:presLayoutVars>
      </dgm:prSet>
      <dgm:spPr/>
    </dgm:pt>
    <dgm:pt modelId="{21BC2A5B-E13B-49A0-8A2E-F21E10E385AF}" type="pres">
      <dgm:prSet presAssocID="{6DC65330-0A15-492D-B9D1-3A47331B19ED}" presName="rootComposite" presStyleCnt="0"/>
      <dgm:spPr/>
    </dgm:pt>
    <dgm:pt modelId="{D5B19FD5-8915-471B-ADC1-84FED0EAAA64}" type="pres">
      <dgm:prSet presAssocID="{6DC65330-0A15-492D-B9D1-3A47331B19ED}" presName="rootText" presStyleLbl="node1" presStyleIdx="0" presStyleCnt="5" custScaleX="118266" custScaleY="106504" custLinFactY="-100000" custLinFactNeighborX="35424" custLinFactNeighborY="-11979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DE9FE796-E627-4D49-BBE8-39BF613389BD}" type="pres">
      <dgm:prSet presAssocID="{6DC65330-0A15-492D-B9D1-3A47331B19ED}" presName="titleText2" presStyleLbl="fgAcc1" presStyleIdx="0" presStyleCnt="5" custScaleX="145017" custScaleY="1916418" custLinFactY="200000" custLinFactNeighborX="21347" custLinFactNeighborY="27334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CC36BED3-366B-4B7D-B71A-B36DB97A67D3}" type="pres">
      <dgm:prSet presAssocID="{6DC65330-0A15-492D-B9D1-3A47331B19ED}" presName="rootConnector" presStyleLbl="node2" presStyleIdx="0" presStyleCnt="0"/>
      <dgm:spPr/>
      <dgm:t>
        <a:bodyPr/>
        <a:lstStyle/>
        <a:p>
          <a:endParaRPr lang="ru-RU"/>
        </a:p>
      </dgm:t>
    </dgm:pt>
    <dgm:pt modelId="{23A8F1FC-7E93-4780-9C71-E472F6981C2E}" type="pres">
      <dgm:prSet presAssocID="{6DC65330-0A15-492D-B9D1-3A47331B19ED}" presName="hierChild4" presStyleCnt="0"/>
      <dgm:spPr/>
    </dgm:pt>
    <dgm:pt modelId="{17875F17-1C28-4329-A7F1-57897336FB06}" type="pres">
      <dgm:prSet presAssocID="{6DC65330-0A15-492D-B9D1-3A47331B19ED}" presName="hierChild5" presStyleCnt="0"/>
      <dgm:spPr/>
    </dgm:pt>
    <dgm:pt modelId="{2E23667F-CE3E-4091-BD77-400C3502B73D}" type="pres">
      <dgm:prSet presAssocID="{E0BE6583-0721-4235-B1D6-F0101EBCBF0B}" presName="Name37" presStyleLbl="parChTrans1D2" presStyleIdx="1" presStyleCnt="5"/>
      <dgm:spPr/>
      <dgm:t>
        <a:bodyPr/>
        <a:lstStyle/>
        <a:p>
          <a:endParaRPr lang="ru-RU"/>
        </a:p>
      </dgm:t>
    </dgm:pt>
    <dgm:pt modelId="{96BD8A0C-1780-4780-843E-1B3EDF71FD9D}" type="pres">
      <dgm:prSet presAssocID="{2B5C3AD2-6246-49DE-A85B-FE907C508254}" presName="hierRoot2" presStyleCnt="0">
        <dgm:presLayoutVars>
          <dgm:hierBranch val="init"/>
        </dgm:presLayoutVars>
      </dgm:prSet>
      <dgm:spPr/>
    </dgm:pt>
    <dgm:pt modelId="{87B573B7-1B1E-41E8-9714-CAACE4E4DA02}" type="pres">
      <dgm:prSet presAssocID="{2B5C3AD2-6246-49DE-A85B-FE907C508254}" presName="rootComposite" presStyleCnt="0"/>
      <dgm:spPr/>
    </dgm:pt>
    <dgm:pt modelId="{94D5B838-1469-4947-9DD7-0E36676A1472}" type="pres">
      <dgm:prSet presAssocID="{2B5C3AD2-6246-49DE-A85B-FE907C508254}" presName="rootText" presStyleLbl="node1" presStyleIdx="1" presStyleCnt="5" custScaleX="124342" custScaleY="116649" custLinFactY="-100000" custLinFactNeighborX="16140" custLinFactNeighborY="-112852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E3EAEE30-539E-43F7-AC32-605F6B8E0127}" type="pres">
      <dgm:prSet presAssocID="{2B5C3AD2-6246-49DE-A85B-FE907C508254}" presName="titleText2" presStyleLbl="fgAcc1" presStyleIdx="1" presStyleCnt="5" custScaleX="147466" custScaleY="2000000" custLinFactY="200000" custLinFactNeighborX="-2175" custLinFactNeighborY="27532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C1073EA7-0F13-429F-9E36-9E86F005301F}" type="pres">
      <dgm:prSet presAssocID="{2B5C3AD2-6246-49DE-A85B-FE907C508254}" presName="rootConnector" presStyleLbl="node2" presStyleIdx="0" presStyleCnt="0"/>
      <dgm:spPr/>
      <dgm:t>
        <a:bodyPr/>
        <a:lstStyle/>
        <a:p>
          <a:endParaRPr lang="ru-RU"/>
        </a:p>
      </dgm:t>
    </dgm:pt>
    <dgm:pt modelId="{49331A79-BAEB-4A50-B329-E732618FCA17}" type="pres">
      <dgm:prSet presAssocID="{2B5C3AD2-6246-49DE-A85B-FE907C508254}" presName="hierChild4" presStyleCnt="0"/>
      <dgm:spPr/>
    </dgm:pt>
    <dgm:pt modelId="{F1CD36DB-12FB-40C3-BAD3-5CCA43955C63}" type="pres">
      <dgm:prSet presAssocID="{2B5C3AD2-6246-49DE-A85B-FE907C508254}" presName="hierChild5" presStyleCnt="0"/>
      <dgm:spPr/>
    </dgm:pt>
    <dgm:pt modelId="{B276FAC8-C03C-418B-B105-9507AC65A713}" type="pres">
      <dgm:prSet presAssocID="{421B486A-4CB6-41FE-AE62-77E4453DCB0A}" presName="Name37" presStyleLbl="parChTrans1D2" presStyleIdx="2" presStyleCnt="5"/>
      <dgm:spPr/>
      <dgm:t>
        <a:bodyPr/>
        <a:lstStyle/>
        <a:p>
          <a:endParaRPr lang="ru-RU"/>
        </a:p>
      </dgm:t>
    </dgm:pt>
    <dgm:pt modelId="{DCB45472-5F6B-4187-B305-ADC93EF19EB7}" type="pres">
      <dgm:prSet presAssocID="{6D657652-D525-4CB3-92A1-29CC75458525}" presName="hierRoot2" presStyleCnt="0">
        <dgm:presLayoutVars>
          <dgm:hierBranch val="init"/>
        </dgm:presLayoutVars>
      </dgm:prSet>
      <dgm:spPr/>
    </dgm:pt>
    <dgm:pt modelId="{8EEDBBBF-FC6E-4264-9F29-591692B990CB}" type="pres">
      <dgm:prSet presAssocID="{6D657652-D525-4CB3-92A1-29CC75458525}" presName="rootComposite" presStyleCnt="0"/>
      <dgm:spPr/>
    </dgm:pt>
    <dgm:pt modelId="{A7671744-8C44-4A46-B2F0-4E0D7A906AE6}" type="pres">
      <dgm:prSet presAssocID="{6D657652-D525-4CB3-92A1-29CC75458525}" presName="rootText" presStyleLbl="node1" presStyleIdx="2" presStyleCnt="5" custScaleX="123971" custScaleY="108881" custLinFactY="-90026" custLinFactNeighborX="8268" custLinFactNeighborY="-100000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6B9696AA-D92A-4325-850D-DEC28C303439}" type="pres">
      <dgm:prSet presAssocID="{6D657652-D525-4CB3-92A1-29CC75458525}" presName="titleText2" presStyleLbl="fgAcc1" presStyleIdx="2" presStyleCnt="5" custScaleX="220473" custScaleY="2000000" custLinFactY="215854" custLinFactNeighborX="13682" custLinFactNeighborY="30000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A8E1555C-6B21-4A78-A2FC-DAF5D30042F1}" type="pres">
      <dgm:prSet presAssocID="{6D657652-D525-4CB3-92A1-29CC75458525}" presName="rootConnector" presStyleLbl="node2" presStyleIdx="0" presStyleCnt="0"/>
      <dgm:spPr/>
      <dgm:t>
        <a:bodyPr/>
        <a:lstStyle/>
        <a:p>
          <a:endParaRPr lang="ru-RU"/>
        </a:p>
      </dgm:t>
    </dgm:pt>
    <dgm:pt modelId="{02DBC17F-DC26-445C-8719-32F152F21456}" type="pres">
      <dgm:prSet presAssocID="{6D657652-D525-4CB3-92A1-29CC75458525}" presName="hierChild4" presStyleCnt="0"/>
      <dgm:spPr/>
    </dgm:pt>
    <dgm:pt modelId="{4AF58F3F-29F0-44C7-B802-EBA667D7BA9E}" type="pres">
      <dgm:prSet presAssocID="{6D657652-D525-4CB3-92A1-29CC75458525}" presName="hierChild5" presStyleCnt="0"/>
      <dgm:spPr/>
    </dgm:pt>
    <dgm:pt modelId="{EEAD0C31-D7F4-48B7-86B9-5E94355079F4}" type="pres">
      <dgm:prSet presAssocID="{C9EF21F5-4846-44AE-9D2B-6FBC4FC6CDC2}" presName="Name37" presStyleLbl="parChTrans1D2" presStyleIdx="3" presStyleCnt="5"/>
      <dgm:spPr/>
      <dgm:t>
        <a:bodyPr/>
        <a:lstStyle/>
        <a:p>
          <a:endParaRPr lang="ru-RU"/>
        </a:p>
      </dgm:t>
    </dgm:pt>
    <dgm:pt modelId="{647FACEF-203F-4177-AF42-7638982847DC}" type="pres">
      <dgm:prSet presAssocID="{DE7FFE94-B455-4AB9-9C19-CACA9F4758D8}" presName="hierRoot2" presStyleCnt="0">
        <dgm:presLayoutVars>
          <dgm:hierBranch val="init"/>
        </dgm:presLayoutVars>
      </dgm:prSet>
      <dgm:spPr/>
    </dgm:pt>
    <dgm:pt modelId="{265701C1-35F2-42DC-B08E-4E327AAD2C50}" type="pres">
      <dgm:prSet presAssocID="{DE7FFE94-B455-4AB9-9C19-CACA9F4758D8}" presName="rootComposite" presStyleCnt="0"/>
      <dgm:spPr/>
    </dgm:pt>
    <dgm:pt modelId="{9A879FD1-A365-4A71-9237-D810276FE02B}" type="pres">
      <dgm:prSet presAssocID="{DE7FFE94-B455-4AB9-9C19-CACA9F4758D8}" presName="rootText" presStyleLbl="node1" presStyleIdx="3" presStyleCnt="5" custScaleX="110951" custLinFactY="-97699" custLinFactNeighborX="-277" custLinFactNeighborY="-100000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7535F358-BE10-457D-AF31-A57D520939C8}" type="pres">
      <dgm:prSet presAssocID="{DE7FFE94-B455-4AB9-9C19-CACA9F4758D8}" presName="titleText2" presStyleLbl="fgAcc1" presStyleIdx="3" presStyleCnt="5" custScaleX="124898" custScaleY="1744942" custLinFactY="200000" custLinFactNeighborX="-7010" custLinFactNeighborY="27334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A6F6942F-9795-45CF-9526-9794AA96AD09}" type="pres">
      <dgm:prSet presAssocID="{DE7FFE94-B455-4AB9-9C19-CACA9F4758D8}" presName="rootConnector" presStyleLbl="node2" presStyleIdx="0" presStyleCnt="0"/>
      <dgm:spPr/>
      <dgm:t>
        <a:bodyPr/>
        <a:lstStyle/>
        <a:p>
          <a:endParaRPr lang="ru-RU"/>
        </a:p>
      </dgm:t>
    </dgm:pt>
    <dgm:pt modelId="{76E68626-5F3C-4620-A226-8D0C81FEF876}" type="pres">
      <dgm:prSet presAssocID="{DE7FFE94-B455-4AB9-9C19-CACA9F4758D8}" presName="hierChild4" presStyleCnt="0"/>
      <dgm:spPr/>
    </dgm:pt>
    <dgm:pt modelId="{15BCD3B0-661B-442A-A661-9C39BC41284E}" type="pres">
      <dgm:prSet presAssocID="{DE7FFE94-B455-4AB9-9C19-CACA9F4758D8}" presName="hierChild5" presStyleCnt="0"/>
      <dgm:spPr/>
    </dgm:pt>
    <dgm:pt modelId="{9B533B71-9BAA-4E51-A420-296FEFCA6064}" type="pres">
      <dgm:prSet presAssocID="{15B0D63C-8C7B-473B-80D8-B835F71D2493}" presName="Name37" presStyleLbl="parChTrans1D2" presStyleIdx="4" presStyleCnt="5"/>
      <dgm:spPr/>
      <dgm:t>
        <a:bodyPr/>
        <a:lstStyle/>
        <a:p>
          <a:endParaRPr lang="ru-RU"/>
        </a:p>
      </dgm:t>
    </dgm:pt>
    <dgm:pt modelId="{E2271682-5E97-454C-B3EB-D95BCD602B16}" type="pres">
      <dgm:prSet presAssocID="{866909F6-08C0-454B-83EA-05834006A0DA}" presName="hierRoot2" presStyleCnt="0">
        <dgm:presLayoutVars>
          <dgm:hierBranch val="init"/>
        </dgm:presLayoutVars>
      </dgm:prSet>
      <dgm:spPr/>
    </dgm:pt>
    <dgm:pt modelId="{318B96E6-F592-4BA2-B08A-BE181A3A2CFF}" type="pres">
      <dgm:prSet presAssocID="{866909F6-08C0-454B-83EA-05834006A0DA}" presName="rootComposite" presStyleCnt="0"/>
      <dgm:spPr/>
    </dgm:pt>
    <dgm:pt modelId="{CEFE62B7-586C-4E44-A480-9952C6124EDF}" type="pres">
      <dgm:prSet presAssocID="{866909F6-08C0-454B-83EA-05834006A0DA}" presName="rootText" presStyleLbl="node1" presStyleIdx="4" presStyleCnt="5" custScaleX="136915" custLinFactY="-100000" custLinFactNeighborX="1705" custLinFactNeighborY="-192766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517B6E26-2E9A-4BAD-BE22-AACA9F51F92E}" type="pres">
      <dgm:prSet presAssocID="{866909F6-08C0-454B-83EA-05834006A0DA}" presName="titleText2" presStyleLbl="fgAcc1" presStyleIdx="4" presStyleCnt="5" custScaleX="146370" custScaleY="1152786" custLinFactY="-9674" custLinFactNeighborX="-8898" custLinFactNeighborY="-10000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BB3747E3-96D9-43BC-8813-BC400F8D66F7}" type="pres">
      <dgm:prSet presAssocID="{866909F6-08C0-454B-83EA-05834006A0DA}" presName="rootConnector" presStyleLbl="node2" presStyleIdx="0" presStyleCnt="0"/>
      <dgm:spPr/>
      <dgm:t>
        <a:bodyPr/>
        <a:lstStyle/>
        <a:p>
          <a:endParaRPr lang="ru-RU"/>
        </a:p>
      </dgm:t>
    </dgm:pt>
    <dgm:pt modelId="{B5FDA091-E459-4DC5-8DF5-407FA7C30368}" type="pres">
      <dgm:prSet presAssocID="{866909F6-08C0-454B-83EA-05834006A0DA}" presName="hierChild4" presStyleCnt="0"/>
      <dgm:spPr/>
    </dgm:pt>
    <dgm:pt modelId="{FA5DBFD7-0CA3-449E-9D57-EABE25A2986B}" type="pres">
      <dgm:prSet presAssocID="{866909F6-08C0-454B-83EA-05834006A0DA}" presName="hierChild5" presStyleCnt="0"/>
      <dgm:spPr/>
    </dgm:pt>
    <dgm:pt modelId="{B45C61C5-ED40-49D7-9CDD-EE1410896FBE}" type="pres">
      <dgm:prSet presAssocID="{59B01148-3594-4469-90EC-CA1483B1E091}" presName="hierChild3" presStyleCnt="0"/>
      <dgm:spPr/>
    </dgm:pt>
  </dgm:ptLst>
  <dgm:cxnLst>
    <dgm:cxn modelId="{F3C1CACA-5E3A-4A19-9341-D94EB2F45707}" type="presOf" srcId="{6D657652-D525-4CB3-92A1-29CC75458525}" destId="{A7671744-8C44-4A46-B2F0-4E0D7A906AE6}" srcOrd="0" destOrd="0" presId="urn:microsoft.com/office/officeart/2008/layout/NameandTitleOrganizationalChart"/>
    <dgm:cxn modelId="{603D0EE7-AA6F-43B3-9B0F-869219E6660F}" type="presOf" srcId="{15B0D63C-8C7B-473B-80D8-B835F71D2493}" destId="{9B533B71-9BAA-4E51-A420-296FEFCA6064}" srcOrd="0" destOrd="0" presId="urn:microsoft.com/office/officeart/2008/layout/NameandTitleOrganizationalChart"/>
    <dgm:cxn modelId="{40D65554-F2F2-4D8B-8928-91E776CEB038}" type="presOf" srcId="{6DC65330-0A15-492D-B9D1-3A47331B19ED}" destId="{CC36BED3-366B-4B7D-B71A-B36DB97A67D3}" srcOrd="1" destOrd="0" presId="urn:microsoft.com/office/officeart/2008/layout/NameandTitleOrganizationalChart"/>
    <dgm:cxn modelId="{D0ACD04C-3986-4240-8832-2A90DC6D6C1E}" type="presOf" srcId="{866909F6-08C0-454B-83EA-05834006A0DA}" destId="{CEFE62B7-586C-4E44-A480-9952C6124EDF}" srcOrd="0" destOrd="0" presId="urn:microsoft.com/office/officeart/2008/layout/NameandTitleOrganizationalChart"/>
    <dgm:cxn modelId="{3B0678B5-7A64-45F8-B906-E3A953F9ED6C}" type="presOf" srcId="{9567F19F-734E-4BCF-9457-CBF94198CDE4}" destId="{7488CF11-8B1E-442C-A8AB-EE9132994595}" srcOrd="0" destOrd="0" presId="urn:microsoft.com/office/officeart/2008/layout/NameandTitleOrganizationalChart"/>
    <dgm:cxn modelId="{AE188AA5-8393-42F9-9F34-FA1B9C79ED35}" type="presOf" srcId="{1E82BDC7-22A2-46D1-91CA-01B3D9DEE4E4}" destId="{E3EAEE30-539E-43F7-AC32-605F6B8E0127}" srcOrd="0" destOrd="0" presId="urn:microsoft.com/office/officeart/2008/layout/NameandTitleOrganizationalChart"/>
    <dgm:cxn modelId="{2563C4FA-44BA-4C37-9522-9787FF58298B}" type="presOf" srcId="{2B5C3AD2-6246-49DE-A85B-FE907C508254}" destId="{C1073EA7-0F13-429F-9E36-9E86F005301F}" srcOrd="1" destOrd="0" presId="urn:microsoft.com/office/officeart/2008/layout/NameandTitleOrganizationalChart"/>
    <dgm:cxn modelId="{1093B360-A377-4A6E-9143-C64DC9F7ECDF}" type="presOf" srcId="{6DC65330-0A15-492D-B9D1-3A47331B19ED}" destId="{D5B19FD5-8915-471B-ADC1-84FED0EAAA64}" srcOrd="0" destOrd="0" presId="urn:microsoft.com/office/officeart/2008/layout/NameandTitleOrganizationalChart"/>
    <dgm:cxn modelId="{F9310826-92A0-4FA9-AE03-B894C37AD92D}" type="presOf" srcId="{E0BE6583-0721-4235-B1D6-F0101EBCBF0B}" destId="{2E23667F-CE3E-4091-BD77-400C3502B73D}" srcOrd="0" destOrd="0" presId="urn:microsoft.com/office/officeart/2008/layout/NameandTitleOrganizationalChart"/>
    <dgm:cxn modelId="{30B04E85-8336-4A70-B0A2-2363873E4D16}" type="presOf" srcId="{636DE1AD-48EA-4772-A639-7B7A267CDAD5}" destId="{DE9FE796-E627-4D49-BBE8-39BF613389BD}" srcOrd="0" destOrd="0" presId="urn:microsoft.com/office/officeart/2008/layout/NameandTitleOrganizationalChart"/>
    <dgm:cxn modelId="{6C7786B9-4694-4E7A-8080-8DEC6CB2FA04}" type="presOf" srcId="{2866EA25-E4EA-4BEA-BC29-AC201F69D289}" destId="{517B6E26-2E9A-4BAD-BE22-AACA9F51F92E}" srcOrd="0" destOrd="0" presId="urn:microsoft.com/office/officeart/2008/layout/NameandTitleOrganizationalChart"/>
    <dgm:cxn modelId="{590E4841-3265-4B8A-AA66-46827BB431D7}" type="presOf" srcId="{59B01148-3594-4469-90EC-CA1483B1E091}" destId="{07982DDC-24D0-43A2-A59D-BEE43C9BBA56}" srcOrd="0" destOrd="0" presId="urn:microsoft.com/office/officeart/2008/layout/NameandTitleOrganizationalChart"/>
    <dgm:cxn modelId="{58375D14-28B8-49D6-B475-061609CF417B}" type="presOf" srcId="{C9EF21F5-4846-44AE-9D2B-6FBC4FC6CDC2}" destId="{EEAD0C31-D7F4-48B7-86B9-5E94355079F4}" srcOrd="0" destOrd="0" presId="urn:microsoft.com/office/officeart/2008/layout/NameandTitleOrganizationalChart"/>
    <dgm:cxn modelId="{232F8809-B7F4-46E9-B4AA-DAA5AFFF0DD0}" srcId="{59B01148-3594-4469-90EC-CA1483B1E091}" destId="{6DC65330-0A15-492D-B9D1-3A47331B19ED}" srcOrd="0" destOrd="0" parTransId="{EE732BAB-7DDC-43F6-8D4E-116ECB3A0EC4}" sibTransId="{636DE1AD-48EA-4772-A639-7B7A267CDAD5}"/>
    <dgm:cxn modelId="{7B21A851-50BA-4FD9-8EC2-CF14CF77B437}" srcId="{59B01148-3594-4469-90EC-CA1483B1E091}" destId="{2B5C3AD2-6246-49DE-A85B-FE907C508254}" srcOrd="1" destOrd="0" parTransId="{E0BE6583-0721-4235-B1D6-F0101EBCBF0B}" sibTransId="{1E82BDC7-22A2-46D1-91CA-01B3D9DEE4E4}"/>
    <dgm:cxn modelId="{7A2E13B6-F712-4FE2-B91F-CC002DF189F6}" type="presOf" srcId="{86FBE92B-BF46-423E-850B-DC027A7ABBE1}" destId="{6B9696AA-D92A-4325-850D-DEC28C303439}" srcOrd="0" destOrd="0" presId="urn:microsoft.com/office/officeart/2008/layout/NameandTitleOrganizationalChart"/>
    <dgm:cxn modelId="{EDF4EE13-DC38-45A8-9AFF-BD4675DC8FE0}" type="presOf" srcId="{2B5C3AD2-6246-49DE-A85B-FE907C508254}" destId="{94D5B838-1469-4947-9DD7-0E36676A1472}" srcOrd="0" destOrd="0" presId="urn:microsoft.com/office/officeart/2008/layout/NameandTitleOrganizationalChart"/>
    <dgm:cxn modelId="{1DFE6B0F-2187-430A-A360-2DD880E81D1D}" srcId="{59B01148-3594-4469-90EC-CA1483B1E091}" destId="{6D657652-D525-4CB3-92A1-29CC75458525}" srcOrd="2" destOrd="0" parTransId="{421B486A-4CB6-41FE-AE62-77E4453DCB0A}" sibTransId="{86FBE92B-BF46-423E-850B-DC027A7ABBE1}"/>
    <dgm:cxn modelId="{1AD65C09-7CDC-40E6-B8AB-77A312BA97B5}" type="presOf" srcId="{DE7FFE94-B455-4AB9-9C19-CACA9F4758D8}" destId="{A6F6942F-9795-45CF-9526-9794AA96AD09}" srcOrd="1" destOrd="0" presId="urn:microsoft.com/office/officeart/2008/layout/NameandTitleOrganizationalChart"/>
    <dgm:cxn modelId="{922078BB-5F3F-45FD-AFB4-CD41E0F335E3}" type="presOf" srcId="{421B486A-4CB6-41FE-AE62-77E4453DCB0A}" destId="{B276FAC8-C03C-418B-B105-9507AC65A713}" srcOrd="0" destOrd="0" presId="urn:microsoft.com/office/officeart/2008/layout/NameandTitleOrganizationalChart"/>
    <dgm:cxn modelId="{371C8DC4-AD86-4607-9537-188EA429E7BD}" type="presOf" srcId="{233240AF-787B-4309-80A5-9A1924805CDD}" destId="{65E92AF7-9C33-431D-8F1E-98CB8AA1B1DD}" srcOrd="0" destOrd="0" presId="urn:microsoft.com/office/officeart/2008/layout/NameandTitleOrganizationalChart"/>
    <dgm:cxn modelId="{AC1B5D70-33B5-4858-B949-C8D0E3ACCC2D}" type="presOf" srcId="{866909F6-08C0-454B-83EA-05834006A0DA}" destId="{BB3747E3-96D9-43BC-8813-BC400F8D66F7}" srcOrd="1" destOrd="0" presId="urn:microsoft.com/office/officeart/2008/layout/NameandTitleOrganizationalChart"/>
    <dgm:cxn modelId="{42C0F153-CFF3-4194-825B-9B3725C530B6}" srcId="{59B01148-3594-4469-90EC-CA1483B1E091}" destId="{866909F6-08C0-454B-83EA-05834006A0DA}" srcOrd="4" destOrd="0" parTransId="{15B0D63C-8C7B-473B-80D8-B835F71D2493}" sibTransId="{2866EA25-E4EA-4BEA-BC29-AC201F69D289}"/>
    <dgm:cxn modelId="{41C998AE-0B64-4C40-9CCB-123FD95B53BC}" srcId="{59B01148-3594-4469-90EC-CA1483B1E091}" destId="{DE7FFE94-B455-4AB9-9C19-CACA9F4758D8}" srcOrd="3" destOrd="0" parTransId="{C9EF21F5-4846-44AE-9D2B-6FBC4FC6CDC2}" sibTransId="{485D5E40-6B19-4EA9-B01D-A5786CD6B920}"/>
    <dgm:cxn modelId="{03146934-4AEF-479B-803E-4EECAECF2607}" type="presOf" srcId="{6D657652-D525-4CB3-92A1-29CC75458525}" destId="{A8E1555C-6B21-4A78-A2FC-DAF5D30042F1}" srcOrd="1" destOrd="0" presId="urn:microsoft.com/office/officeart/2008/layout/NameandTitleOrganizationalChart"/>
    <dgm:cxn modelId="{A09ADA4F-6B66-4CDA-96AE-587CC401DC1D}" srcId="{9567F19F-734E-4BCF-9457-CBF94198CDE4}" destId="{59B01148-3594-4469-90EC-CA1483B1E091}" srcOrd="0" destOrd="0" parTransId="{05B4EB2C-340E-4C0B-91C6-25C4CED94DBD}" sibTransId="{233240AF-787B-4309-80A5-9A1924805CDD}"/>
    <dgm:cxn modelId="{B34AA405-2B41-47D3-A859-BDA02F56EF7C}" type="presOf" srcId="{485D5E40-6B19-4EA9-B01D-A5786CD6B920}" destId="{7535F358-BE10-457D-AF31-A57D520939C8}" srcOrd="0" destOrd="0" presId="urn:microsoft.com/office/officeart/2008/layout/NameandTitleOrganizationalChart"/>
    <dgm:cxn modelId="{9C44D3A6-4812-4CE2-B16C-0BAC4C33FC7C}" type="presOf" srcId="{59B01148-3594-4469-90EC-CA1483B1E091}" destId="{759C812C-2949-4FFB-B8A1-4160AEB330EF}" srcOrd="1" destOrd="0" presId="urn:microsoft.com/office/officeart/2008/layout/NameandTitleOrganizationalChart"/>
    <dgm:cxn modelId="{EE8F2277-94D8-465D-A2E1-65D0A2842E6A}" type="presOf" srcId="{EE732BAB-7DDC-43F6-8D4E-116ECB3A0EC4}" destId="{2D7384E5-B096-4D9C-ABA8-351F1D3EC98C}" srcOrd="0" destOrd="0" presId="urn:microsoft.com/office/officeart/2008/layout/NameandTitleOrganizationalChart"/>
    <dgm:cxn modelId="{710A3BA6-77AF-48E8-8DF7-77CD8D899056}" type="presOf" srcId="{DE7FFE94-B455-4AB9-9C19-CACA9F4758D8}" destId="{9A879FD1-A365-4A71-9237-D810276FE02B}" srcOrd="0" destOrd="0" presId="urn:microsoft.com/office/officeart/2008/layout/NameandTitleOrganizationalChart"/>
    <dgm:cxn modelId="{B1FB59A0-B6C7-4957-8425-76BFA580F9A8}" type="presParOf" srcId="{7488CF11-8B1E-442C-A8AB-EE9132994595}" destId="{94CBA6B2-C418-4442-BFAA-92E6C2B92952}" srcOrd="0" destOrd="0" presId="urn:microsoft.com/office/officeart/2008/layout/NameandTitleOrganizationalChart"/>
    <dgm:cxn modelId="{E133448E-B061-4D61-A59B-0A69B548476C}" type="presParOf" srcId="{94CBA6B2-C418-4442-BFAA-92E6C2B92952}" destId="{1DBCDD47-DBED-47F0-9672-31FAC48AB286}" srcOrd="0" destOrd="0" presId="urn:microsoft.com/office/officeart/2008/layout/NameandTitleOrganizationalChart"/>
    <dgm:cxn modelId="{931B3454-6555-4CA0-8DE6-2A235FC4D8F9}" type="presParOf" srcId="{1DBCDD47-DBED-47F0-9672-31FAC48AB286}" destId="{07982DDC-24D0-43A2-A59D-BEE43C9BBA56}" srcOrd="0" destOrd="0" presId="urn:microsoft.com/office/officeart/2008/layout/NameandTitleOrganizationalChart"/>
    <dgm:cxn modelId="{CFA9E5B0-BCA6-4272-A036-EBC1D7454526}" type="presParOf" srcId="{1DBCDD47-DBED-47F0-9672-31FAC48AB286}" destId="{65E92AF7-9C33-431D-8F1E-98CB8AA1B1DD}" srcOrd="1" destOrd="0" presId="urn:microsoft.com/office/officeart/2008/layout/NameandTitleOrganizationalChart"/>
    <dgm:cxn modelId="{EDDF6ABA-6CA9-4A40-A656-C7A3DD47E016}" type="presParOf" srcId="{1DBCDD47-DBED-47F0-9672-31FAC48AB286}" destId="{759C812C-2949-4FFB-B8A1-4160AEB330EF}" srcOrd="2" destOrd="0" presId="urn:microsoft.com/office/officeart/2008/layout/NameandTitleOrganizationalChart"/>
    <dgm:cxn modelId="{DE672534-3B3C-4DAE-8872-2C60655048E4}" type="presParOf" srcId="{94CBA6B2-C418-4442-BFAA-92E6C2B92952}" destId="{75F8BD8E-2E97-49DE-BD8B-79DBA0E61A44}" srcOrd="1" destOrd="0" presId="urn:microsoft.com/office/officeart/2008/layout/NameandTitleOrganizationalChart"/>
    <dgm:cxn modelId="{B00F2BF8-7F93-4FD0-BBED-EF8DCC50F388}" type="presParOf" srcId="{75F8BD8E-2E97-49DE-BD8B-79DBA0E61A44}" destId="{2D7384E5-B096-4D9C-ABA8-351F1D3EC98C}" srcOrd="0" destOrd="0" presId="urn:microsoft.com/office/officeart/2008/layout/NameandTitleOrganizationalChart"/>
    <dgm:cxn modelId="{1E258C78-AAD0-46F8-B430-0D99EA88C8C2}" type="presParOf" srcId="{75F8BD8E-2E97-49DE-BD8B-79DBA0E61A44}" destId="{0252F214-9726-4844-9A76-BDA94462D688}" srcOrd="1" destOrd="0" presId="urn:microsoft.com/office/officeart/2008/layout/NameandTitleOrganizationalChart"/>
    <dgm:cxn modelId="{D9DA3AE7-9E89-48E3-8164-9C59B35AC14F}" type="presParOf" srcId="{0252F214-9726-4844-9A76-BDA94462D688}" destId="{21BC2A5B-E13B-49A0-8A2E-F21E10E385AF}" srcOrd="0" destOrd="0" presId="urn:microsoft.com/office/officeart/2008/layout/NameandTitleOrganizationalChart"/>
    <dgm:cxn modelId="{2E64BFD6-AC4C-40AD-B30E-0454D5F86C12}" type="presParOf" srcId="{21BC2A5B-E13B-49A0-8A2E-F21E10E385AF}" destId="{D5B19FD5-8915-471B-ADC1-84FED0EAAA64}" srcOrd="0" destOrd="0" presId="urn:microsoft.com/office/officeart/2008/layout/NameandTitleOrganizationalChart"/>
    <dgm:cxn modelId="{6D232036-968D-428D-8C02-D9DBFA87D6F0}" type="presParOf" srcId="{21BC2A5B-E13B-49A0-8A2E-F21E10E385AF}" destId="{DE9FE796-E627-4D49-BBE8-39BF613389BD}" srcOrd="1" destOrd="0" presId="urn:microsoft.com/office/officeart/2008/layout/NameandTitleOrganizationalChart"/>
    <dgm:cxn modelId="{A46AE269-005F-4E77-9CC9-CBE959D84C0F}" type="presParOf" srcId="{21BC2A5B-E13B-49A0-8A2E-F21E10E385AF}" destId="{CC36BED3-366B-4B7D-B71A-B36DB97A67D3}" srcOrd="2" destOrd="0" presId="urn:microsoft.com/office/officeart/2008/layout/NameandTitleOrganizationalChart"/>
    <dgm:cxn modelId="{858A78CB-09C3-4104-9594-425B0F6A2E68}" type="presParOf" srcId="{0252F214-9726-4844-9A76-BDA94462D688}" destId="{23A8F1FC-7E93-4780-9C71-E472F6981C2E}" srcOrd="1" destOrd="0" presId="urn:microsoft.com/office/officeart/2008/layout/NameandTitleOrganizationalChart"/>
    <dgm:cxn modelId="{E9AE7494-EC83-4DDE-872B-C94CE4A27C5B}" type="presParOf" srcId="{0252F214-9726-4844-9A76-BDA94462D688}" destId="{17875F17-1C28-4329-A7F1-57897336FB06}" srcOrd="2" destOrd="0" presId="urn:microsoft.com/office/officeart/2008/layout/NameandTitleOrganizationalChart"/>
    <dgm:cxn modelId="{0D991DE2-B7C2-4735-9DF1-F51249BCC7CC}" type="presParOf" srcId="{75F8BD8E-2E97-49DE-BD8B-79DBA0E61A44}" destId="{2E23667F-CE3E-4091-BD77-400C3502B73D}" srcOrd="2" destOrd="0" presId="urn:microsoft.com/office/officeart/2008/layout/NameandTitleOrganizationalChart"/>
    <dgm:cxn modelId="{C1B27246-C1EF-4653-8F0B-14DF95E3C4A1}" type="presParOf" srcId="{75F8BD8E-2E97-49DE-BD8B-79DBA0E61A44}" destId="{96BD8A0C-1780-4780-843E-1B3EDF71FD9D}" srcOrd="3" destOrd="0" presId="urn:microsoft.com/office/officeart/2008/layout/NameandTitleOrganizationalChart"/>
    <dgm:cxn modelId="{00694E10-337E-4AF0-9DA2-60366B9BA65C}" type="presParOf" srcId="{96BD8A0C-1780-4780-843E-1B3EDF71FD9D}" destId="{87B573B7-1B1E-41E8-9714-CAACE4E4DA02}" srcOrd="0" destOrd="0" presId="urn:microsoft.com/office/officeart/2008/layout/NameandTitleOrganizationalChart"/>
    <dgm:cxn modelId="{67CE1B8B-49B1-43CC-90AC-78A34A76C381}" type="presParOf" srcId="{87B573B7-1B1E-41E8-9714-CAACE4E4DA02}" destId="{94D5B838-1469-4947-9DD7-0E36676A1472}" srcOrd="0" destOrd="0" presId="urn:microsoft.com/office/officeart/2008/layout/NameandTitleOrganizationalChart"/>
    <dgm:cxn modelId="{2E505852-2E1A-46D8-8FFE-6D694C88A4FD}" type="presParOf" srcId="{87B573B7-1B1E-41E8-9714-CAACE4E4DA02}" destId="{E3EAEE30-539E-43F7-AC32-605F6B8E0127}" srcOrd="1" destOrd="0" presId="urn:microsoft.com/office/officeart/2008/layout/NameandTitleOrganizationalChart"/>
    <dgm:cxn modelId="{A77201DC-85CD-4C3E-ADEF-A0D5FE4F2CB8}" type="presParOf" srcId="{87B573B7-1B1E-41E8-9714-CAACE4E4DA02}" destId="{C1073EA7-0F13-429F-9E36-9E86F005301F}" srcOrd="2" destOrd="0" presId="urn:microsoft.com/office/officeart/2008/layout/NameandTitleOrganizationalChart"/>
    <dgm:cxn modelId="{C5058E99-F921-4767-A8AD-D12CD0B2FBA8}" type="presParOf" srcId="{96BD8A0C-1780-4780-843E-1B3EDF71FD9D}" destId="{49331A79-BAEB-4A50-B329-E732618FCA17}" srcOrd="1" destOrd="0" presId="urn:microsoft.com/office/officeart/2008/layout/NameandTitleOrganizationalChart"/>
    <dgm:cxn modelId="{7D34A8DB-DE98-47AD-9A4E-0693A9CBB9D9}" type="presParOf" srcId="{96BD8A0C-1780-4780-843E-1B3EDF71FD9D}" destId="{F1CD36DB-12FB-40C3-BAD3-5CCA43955C63}" srcOrd="2" destOrd="0" presId="urn:microsoft.com/office/officeart/2008/layout/NameandTitleOrganizationalChart"/>
    <dgm:cxn modelId="{3451CE6F-A100-4AEA-8452-6030E2499011}" type="presParOf" srcId="{75F8BD8E-2E97-49DE-BD8B-79DBA0E61A44}" destId="{B276FAC8-C03C-418B-B105-9507AC65A713}" srcOrd="4" destOrd="0" presId="urn:microsoft.com/office/officeart/2008/layout/NameandTitleOrganizationalChart"/>
    <dgm:cxn modelId="{7DFA4E43-6752-434B-842A-7E58F38FFC18}" type="presParOf" srcId="{75F8BD8E-2E97-49DE-BD8B-79DBA0E61A44}" destId="{DCB45472-5F6B-4187-B305-ADC93EF19EB7}" srcOrd="5" destOrd="0" presId="urn:microsoft.com/office/officeart/2008/layout/NameandTitleOrganizationalChart"/>
    <dgm:cxn modelId="{C91423BD-4F62-4E81-B4FD-A7E528CFA883}" type="presParOf" srcId="{DCB45472-5F6B-4187-B305-ADC93EF19EB7}" destId="{8EEDBBBF-FC6E-4264-9F29-591692B990CB}" srcOrd="0" destOrd="0" presId="urn:microsoft.com/office/officeart/2008/layout/NameandTitleOrganizationalChart"/>
    <dgm:cxn modelId="{F20B084E-F4F5-4ABE-98AE-DD3AA8A74170}" type="presParOf" srcId="{8EEDBBBF-FC6E-4264-9F29-591692B990CB}" destId="{A7671744-8C44-4A46-B2F0-4E0D7A906AE6}" srcOrd="0" destOrd="0" presId="urn:microsoft.com/office/officeart/2008/layout/NameandTitleOrganizationalChart"/>
    <dgm:cxn modelId="{A6BC8D0E-FB9E-4380-8C49-575DC81F76D8}" type="presParOf" srcId="{8EEDBBBF-FC6E-4264-9F29-591692B990CB}" destId="{6B9696AA-D92A-4325-850D-DEC28C303439}" srcOrd="1" destOrd="0" presId="urn:microsoft.com/office/officeart/2008/layout/NameandTitleOrganizationalChart"/>
    <dgm:cxn modelId="{1EBE6EF0-10C7-4E60-B3D4-63201DDD4DDB}" type="presParOf" srcId="{8EEDBBBF-FC6E-4264-9F29-591692B990CB}" destId="{A8E1555C-6B21-4A78-A2FC-DAF5D30042F1}" srcOrd="2" destOrd="0" presId="urn:microsoft.com/office/officeart/2008/layout/NameandTitleOrganizationalChart"/>
    <dgm:cxn modelId="{C78362A6-DBC9-4BE9-8307-4D11625A9640}" type="presParOf" srcId="{DCB45472-5F6B-4187-B305-ADC93EF19EB7}" destId="{02DBC17F-DC26-445C-8719-32F152F21456}" srcOrd="1" destOrd="0" presId="urn:microsoft.com/office/officeart/2008/layout/NameandTitleOrganizationalChart"/>
    <dgm:cxn modelId="{7CA1CB17-573A-43E1-B2F0-9654AC6613AD}" type="presParOf" srcId="{DCB45472-5F6B-4187-B305-ADC93EF19EB7}" destId="{4AF58F3F-29F0-44C7-B802-EBA667D7BA9E}" srcOrd="2" destOrd="0" presId="urn:microsoft.com/office/officeart/2008/layout/NameandTitleOrganizationalChart"/>
    <dgm:cxn modelId="{4A7C4EE8-74F3-4B6A-9288-4504EE7C6825}" type="presParOf" srcId="{75F8BD8E-2E97-49DE-BD8B-79DBA0E61A44}" destId="{EEAD0C31-D7F4-48B7-86B9-5E94355079F4}" srcOrd="6" destOrd="0" presId="urn:microsoft.com/office/officeart/2008/layout/NameandTitleOrganizationalChart"/>
    <dgm:cxn modelId="{23ED377D-DADB-4D50-A055-5BE537A421C2}" type="presParOf" srcId="{75F8BD8E-2E97-49DE-BD8B-79DBA0E61A44}" destId="{647FACEF-203F-4177-AF42-7638982847DC}" srcOrd="7" destOrd="0" presId="urn:microsoft.com/office/officeart/2008/layout/NameandTitleOrganizationalChart"/>
    <dgm:cxn modelId="{117BA0E3-0236-42A4-AA55-6C6368D39F98}" type="presParOf" srcId="{647FACEF-203F-4177-AF42-7638982847DC}" destId="{265701C1-35F2-42DC-B08E-4E327AAD2C50}" srcOrd="0" destOrd="0" presId="urn:microsoft.com/office/officeart/2008/layout/NameandTitleOrganizationalChart"/>
    <dgm:cxn modelId="{04B494D3-820E-404F-8F81-F3C4AC0CC654}" type="presParOf" srcId="{265701C1-35F2-42DC-B08E-4E327AAD2C50}" destId="{9A879FD1-A365-4A71-9237-D810276FE02B}" srcOrd="0" destOrd="0" presId="urn:microsoft.com/office/officeart/2008/layout/NameandTitleOrganizationalChart"/>
    <dgm:cxn modelId="{B2D97F3A-34A6-4407-8E52-06D9FD877233}" type="presParOf" srcId="{265701C1-35F2-42DC-B08E-4E327AAD2C50}" destId="{7535F358-BE10-457D-AF31-A57D520939C8}" srcOrd="1" destOrd="0" presId="urn:microsoft.com/office/officeart/2008/layout/NameandTitleOrganizationalChart"/>
    <dgm:cxn modelId="{0C2CDEE8-18AF-4D3B-9B5C-A31595D997C4}" type="presParOf" srcId="{265701C1-35F2-42DC-B08E-4E327AAD2C50}" destId="{A6F6942F-9795-45CF-9526-9794AA96AD09}" srcOrd="2" destOrd="0" presId="urn:microsoft.com/office/officeart/2008/layout/NameandTitleOrganizationalChart"/>
    <dgm:cxn modelId="{4A5BD6DD-79A4-4F3A-9C13-197D3FF8FD7D}" type="presParOf" srcId="{647FACEF-203F-4177-AF42-7638982847DC}" destId="{76E68626-5F3C-4620-A226-8D0C81FEF876}" srcOrd="1" destOrd="0" presId="urn:microsoft.com/office/officeart/2008/layout/NameandTitleOrganizationalChart"/>
    <dgm:cxn modelId="{651AB055-3F59-4FE8-8AF3-6D0E85E52CDE}" type="presParOf" srcId="{647FACEF-203F-4177-AF42-7638982847DC}" destId="{15BCD3B0-661B-442A-A661-9C39BC41284E}" srcOrd="2" destOrd="0" presId="urn:microsoft.com/office/officeart/2008/layout/NameandTitleOrganizationalChart"/>
    <dgm:cxn modelId="{534D4770-45B6-49EF-97E8-82B9C7FF4ED1}" type="presParOf" srcId="{75F8BD8E-2E97-49DE-BD8B-79DBA0E61A44}" destId="{9B533B71-9BAA-4E51-A420-296FEFCA6064}" srcOrd="8" destOrd="0" presId="urn:microsoft.com/office/officeart/2008/layout/NameandTitleOrganizationalChart"/>
    <dgm:cxn modelId="{4A123AD3-CB9E-4BDD-8E41-5EDC085F190E}" type="presParOf" srcId="{75F8BD8E-2E97-49DE-BD8B-79DBA0E61A44}" destId="{E2271682-5E97-454C-B3EB-D95BCD602B16}" srcOrd="9" destOrd="0" presId="urn:microsoft.com/office/officeart/2008/layout/NameandTitleOrganizationalChart"/>
    <dgm:cxn modelId="{C8F99ADD-BD55-4C65-9FF3-4866981AFC81}" type="presParOf" srcId="{E2271682-5E97-454C-B3EB-D95BCD602B16}" destId="{318B96E6-F592-4BA2-B08A-BE181A3A2CFF}" srcOrd="0" destOrd="0" presId="urn:microsoft.com/office/officeart/2008/layout/NameandTitleOrganizationalChart"/>
    <dgm:cxn modelId="{B5FF3431-6485-431D-A45A-2F3D1A55C55A}" type="presParOf" srcId="{318B96E6-F592-4BA2-B08A-BE181A3A2CFF}" destId="{CEFE62B7-586C-4E44-A480-9952C6124EDF}" srcOrd="0" destOrd="0" presId="urn:microsoft.com/office/officeart/2008/layout/NameandTitleOrganizationalChart"/>
    <dgm:cxn modelId="{2E4EFCCE-FFD0-49E7-8C31-9E4878ED0A76}" type="presParOf" srcId="{318B96E6-F592-4BA2-B08A-BE181A3A2CFF}" destId="{517B6E26-2E9A-4BAD-BE22-AACA9F51F92E}" srcOrd="1" destOrd="0" presId="urn:microsoft.com/office/officeart/2008/layout/NameandTitleOrganizationalChart"/>
    <dgm:cxn modelId="{B2690851-68C3-4D92-B427-23C966A9A984}" type="presParOf" srcId="{318B96E6-F592-4BA2-B08A-BE181A3A2CFF}" destId="{BB3747E3-96D9-43BC-8813-BC400F8D66F7}" srcOrd="2" destOrd="0" presId="urn:microsoft.com/office/officeart/2008/layout/NameandTitleOrganizationalChart"/>
    <dgm:cxn modelId="{9CEBBE41-737E-4341-989C-B20EEA2AD3BE}" type="presParOf" srcId="{E2271682-5E97-454C-B3EB-D95BCD602B16}" destId="{B5FDA091-E459-4DC5-8DF5-407FA7C30368}" srcOrd="1" destOrd="0" presId="urn:microsoft.com/office/officeart/2008/layout/NameandTitleOrganizationalChart"/>
    <dgm:cxn modelId="{1A274E81-F311-45C0-BD1A-1790D7647DF8}" type="presParOf" srcId="{E2271682-5E97-454C-B3EB-D95BCD602B16}" destId="{FA5DBFD7-0CA3-449E-9D57-EABE25A2986B}" srcOrd="2" destOrd="0" presId="urn:microsoft.com/office/officeart/2008/layout/NameandTitleOrganizationalChart"/>
    <dgm:cxn modelId="{4741EA16-1876-49A9-8DC6-D64F607EB957}" type="presParOf" srcId="{94CBA6B2-C418-4442-BFAA-92E6C2B92952}" destId="{B45C61C5-ED40-49D7-9CDD-EE1410896FBE}" srcOrd="2" destOrd="0" presId="urn:microsoft.com/office/officeart/2008/layout/NameandTitleOrganizationalChart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67F19F-734E-4BCF-9457-CBF94198CDE4}" type="doc">
      <dgm:prSet loTypeId="urn:microsoft.com/office/officeart/2008/layout/NameandTitleOrganizationalChart" loCatId="hierarchy" qsTypeId="urn:microsoft.com/office/officeart/2005/8/quickstyle/simple1#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9B01148-3594-4469-90EC-CA1483B1E091}">
      <dgm:prSet phldrT="[Текст]" custT="1"/>
      <dgm:spPr/>
      <dgm:t>
        <a:bodyPr/>
        <a:lstStyle/>
        <a:p>
          <a:r>
            <a:rPr lang="ru-RU" sz="2000" dirty="0" smtClean="0"/>
            <a:t>Этапы работы</a:t>
          </a:r>
          <a:endParaRPr lang="ru-RU" sz="2000" dirty="0"/>
        </a:p>
      </dgm:t>
    </dgm:pt>
    <dgm:pt modelId="{05B4EB2C-340E-4C0B-91C6-25C4CED94DBD}" type="parTrans" cxnId="{A09ADA4F-6B66-4CDA-96AE-587CC401DC1D}">
      <dgm:prSet/>
      <dgm:spPr/>
      <dgm:t>
        <a:bodyPr/>
        <a:lstStyle/>
        <a:p>
          <a:endParaRPr lang="ru-RU"/>
        </a:p>
      </dgm:t>
    </dgm:pt>
    <dgm:pt modelId="{233240AF-787B-4309-80A5-9A1924805CDD}" type="sibTrans" cxnId="{A09ADA4F-6B66-4CDA-96AE-587CC401DC1D}">
      <dgm:prSet/>
      <dgm:spPr/>
      <dgm:t>
        <a:bodyPr/>
        <a:lstStyle/>
        <a:p>
          <a:endParaRPr lang="ru-RU"/>
        </a:p>
      </dgm:t>
    </dgm:pt>
    <dgm:pt modelId="{6DC65330-0A15-492D-B9D1-3A47331B19ED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Группа раннего возраста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E732BAB-7DDC-43F6-8D4E-116ECB3A0EC4}" type="parTrans" cxnId="{232F8809-B7F4-46E9-B4AA-DAA5AFFF0DD0}">
      <dgm:prSet/>
      <dgm:spPr/>
      <dgm:t>
        <a:bodyPr/>
        <a:lstStyle/>
        <a:p>
          <a:endParaRPr lang="ru-RU"/>
        </a:p>
      </dgm:t>
    </dgm:pt>
    <dgm:pt modelId="{636DE1AD-48EA-4772-A639-7B7A267CDAD5}" type="sibTrans" cxnId="{232F8809-B7F4-46E9-B4AA-DAA5AFFF0DD0}">
      <dgm:prSet custT="1"/>
      <dgm:spPr/>
      <dgm:t>
        <a:bodyPr/>
        <a:lstStyle/>
        <a:p>
          <a:pPr algn="l"/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  Знакомство детей с театральной куклой — бибабо — и театрализованными играми. Малыши смотрят драматизированные сказки и другие инсценировки, которые показывают воспитатели и старшие дошкольники, — это создаёт радо­стную атмосферу.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6D657652-D525-4CB3-92A1-29CC75458525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Средняя группа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421B486A-4CB6-41FE-AE62-77E4453DCB0A}" type="parTrans" cxnId="{1DFE6B0F-2187-430A-A360-2DD880E81D1D}">
      <dgm:prSet/>
      <dgm:spPr/>
      <dgm:t>
        <a:bodyPr/>
        <a:lstStyle/>
        <a:p>
          <a:endParaRPr lang="ru-RU"/>
        </a:p>
      </dgm:t>
    </dgm:pt>
    <dgm:pt modelId="{86FBE92B-BF46-423E-850B-DC027A7ABBE1}" type="sibTrans" cxnId="{1DFE6B0F-2187-430A-A360-2DD880E81D1D}">
      <dgm:prSet custT="1"/>
      <dgm:spPr/>
      <dgm:t>
        <a:bodyPr/>
        <a:lstStyle/>
        <a:p>
          <a:pPr algn="l"/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   Кукольный спектакль объ­единяем с театрализованной игрой. Неуверенные в себе дети чаще всего предпочитают кукольный театр, так как его необходимый атрибут — ширма, за которую ребёнок стремится спрятаться от зрителя. Ребята, преодолевшие робость, обычно участвуют в инсценировке (постановке, спектакле) как актёры драматического театра. При этом они, наблюдая друг за другом, обогащают свой личный опыт.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DE7FFE94-B455-4AB9-9C19-CACA9F4758D8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Старшая группа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C9EF21F5-4846-44AE-9D2B-6FBC4FC6CDC2}" type="parTrans" cxnId="{41C998AE-0B64-4C40-9CCB-123FD95B53BC}">
      <dgm:prSet/>
      <dgm:spPr/>
      <dgm:t>
        <a:bodyPr/>
        <a:lstStyle/>
        <a:p>
          <a:endParaRPr lang="ru-RU"/>
        </a:p>
      </dgm:t>
    </dgm:pt>
    <dgm:pt modelId="{485D5E40-6B19-4EA9-B01D-A5786CD6B920}" type="sibTrans" cxnId="{41C998AE-0B64-4C40-9CCB-123FD95B53BC}">
      <dgm:prSet custT="1"/>
      <dgm:spPr/>
      <dgm:t>
        <a:bodyPr/>
        <a:lstStyle/>
        <a:p>
          <a:pPr algn="l"/>
          <a:r>
            <a:rPr lang="ru-RU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. Дети продолжают совершенствовать свои исполнительские умения, я в свою очередь учу их  самостоятельно находить способы образной выразительности, развивать чувство партнерства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2B5C3AD2-6246-49DE-A85B-FE907C508254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Младшая группа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0BE6583-0721-4235-B1D6-F0101EBCBF0B}" type="parTrans" cxnId="{7B21A851-50BA-4FD9-8EC2-CF14CF77B437}">
      <dgm:prSet/>
      <dgm:spPr/>
      <dgm:t>
        <a:bodyPr/>
        <a:lstStyle/>
        <a:p>
          <a:endParaRPr lang="ru-RU"/>
        </a:p>
      </dgm:t>
    </dgm:pt>
    <dgm:pt modelId="{1E82BDC7-22A2-46D1-91CA-01B3D9DEE4E4}" type="sibTrans" cxnId="{7B21A851-50BA-4FD9-8EC2-CF14CF77B437}">
      <dgm:prSet custT="1"/>
      <dgm:spPr/>
      <dgm:t>
        <a:bodyPr/>
        <a:lstStyle/>
        <a:p>
          <a:pPr algn="l"/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   Дети последо­вательно знакомят с видами театров, основами актёрского мастерства. Для этого используют этюдный тре­наж, помогающий развить внимание и восприятие; прививают навыки отображения различных эмоций, настроений, отдельных черт характера</a:t>
          </a:r>
          <a:r>
            <a:rPr lang="ru-RU" sz="800" dirty="0" smtClean="0"/>
            <a:t>.</a:t>
          </a:r>
          <a:endParaRPr lang="ru-RU" sz="800" dirty="0"/>
        </a:p>
      </dgm:t>
    </dgm:pt>
    <dgm:pt modelId="{866909F6-08C0-454B-83EA-05834006A0DA}">
      <dgm:prSet phldrT="[Текст]" custT="1"/>
      <dgm:spPr>
        <a:solidFill>
          <a:srgbClr val="0033CC"/>
        </a:solidFill>
      </dgm:spPr>
      <dgm:t>
        <a:bodyPr/>
        <a:lstStyle/>
        <a:p>
          <a:r>
            <a:rPr lang="ru-RU" sz="1400" dirty="0" smtClean="0"/>
            <a:t>Подготовительная к школе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15B0D63C-8C7B-473B-80D8-B835F71D2493}" type="parTrans" cxnId="{42C0F153-CFF3-4194-825B-9B3725C530B6}">
      <dgm:prSet/>
      <dgm:spPr/>
      <dgm:t>
        <a:bodyPr/>
        <a:lstStyle/>
        <a:p>
          <a:endParaRPr lang="ru-RU"/>
        </a:p>
      </dgm:t>
    </dgm:pt>
    <dgm:pt modelId="{2866EA25-E4EA-4BEA-BC29-AC201F69D289}" type="sibTrans" cxnId="{42C0F153-CFF3-4194-825B-9B3725C530B6}">
      <dgm:prSet custT="1"/>
      <dgm:spPr>
        <a:ln>
          <a:solidFill>
            <a:srgbClr val="0033CC"/>
          </a:solidFill>
        </a:ln>
      </dgm:spPr>
      <dgm:t>
        <a:bodyPr/>
        <a:lstStyle/>
        <a:p>
          <a:pPr algn="l"/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   Театрализован­ные игры отличаются более сложными характерами героев, трудными для разработки мизансценами.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7488CF11-8B1E-442C-A8AB-EE9132994595}" type="pres">
      <dgm:prSet presAssocID="{9567F19F-734E-4BCF-9457-CBF94198CDE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4CBA6B2-C418-4442-BFAA-92E6C2B92952}" type="pres">
      <dgm:prSet presAssocID="{59B01148-3594-4469-90EC-CA1483B1E091}" presName="hierRoot1" presStyleCnt="0">
        <dgm:presLayoutVars>
          <dgm:hierBranch val="init"/>
        </dgm:presLayoutVars>
      </dgm:prSet>
      <dgm:spPr/>
    </dgm:pt>
    <dgm:pt modelId="{1DBCDD47-DBED-47F0-9672-31FAC48AB286}" type="pres">
      <dgm:prSet presAssocID="{59B01148-3594-4469-90EC-CA1483B1E091}" presName="rootComposite1" presStyleCnt="0"/>
      <dgm:spPr/>
    </dgm:pt>
    <dgm:pt modelId="{07982DDC-24D0-43A2-A59D-BEE43C9BBA56}" type="pres">
      <dgm:prSet presAssocID="{59B01148-3594-4469-90EC-CA1483B1E091}" presName="rootText1" presStyleLbl="node0" presStyleIdx="0" presStyleCnt="1" custScaleX="249597" custScaleY="59109" custLinFactY="-23372" custLinFactNeighborX="24139" custLinFactNeighborY="-100000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65E92AF7-9C33-431D-8F1E-98CB8AA1B1DD}" type="pres">
      <dgm:prSet presAssocID="{59B01148-3594-4469-90EC-CA1483B1E091}" presName="titleText1" presStyleLbl="fgAcc0" presStyleIdx="0" presStyleCnt="1" custFlipVert="0" custFlipHor="1" custScaleX="6818" custScaleY="29880" custLinFactY="-365737" custLinFactNeighborX="-57421" custLinFactNeighborY="-40000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759C812C-2949-4FFB-B8A1-4160AEB330EF}" type="pres">
      <dgm:prSet presAssocID="{59B01148-3594-4469-90EC-CA1483B1E091}" presName="rootConnector1" presStyleLbl="node1" presStyleIdx="0" presStyleCnt="5"/>
      <dgm:spPr/>
      <dgm:t>
        <a:bodyPr/>
        <a:lstStyle/>
        <a:p>
          <a:endParaRPr lang="ru-RU"/>
        </a:p>
      </dgm:t>
    </dgm:pt>
    <dgm:pt modelId="{75F8BD8E-2E97-49DE-BD8B-79DBA0E61A44}" type="pres">
      <dgm:prSet presAssocID="{59B01148-3594-4469-90EC-CA1483B1E091}" presName="hierChild2" presStyleCnt="0"/>
      <dgm:spPr/>
    </dgm:pt>
    <dgm:pt modelId="{2D7384E5-B096-4D9C-ABA8-351F1D3EC98C}" type="pres">
      <dgm:prSet presAssocID="{EE732BAB-7DDC-43F6-8D4E-116ECB3A0EC4}" presName="Name37" presStyleLbl="parChTrans1D2" presStyleIdx="0" presStyleCnt="5"/>
      <dgm:spPr/>
      <dgm:t>
        <a:bodyPr/>
        <a:lstStyle/>
        <a:p>
          <a:endParaRPr lang="ru-RU"/>
        </a:p>
      </dgm:t>
    </dgm:pt>
    <dgm:pt modelId="{0252F214-9726-4844-9A76-BDA94462D688}" type="pres">
      <dgm:prSet presAssocID="{6DC65330-0A15-492D-B9D1-3A47331B19ED}" presName="hierRoot2" presStyleCnt="0">
        <dgm:presLayoutVars>
          <dgm:hierBranch val="init"/>
        </dgm:presLayoutVars>
      </dgm:prSet>
      <dgm:spPr/>
    </dgm:pt>
    <dgm:pt modelId="{21BC2A5B-E13B-49A0-8A2E-F21E10E385AF}" type="pres">
      <dgm:prSet presAssocID="{6DC65330-0A15-492D-B9D1-3A47331B19ED}" presName="rootComposite" presStyleCnt="0"/>
      <dgm:spPr/>
    </dgm:pt>
    <dgm:pt modelId="{D5B19FD5-8915-471B-ADC1-84FED0EAAA64}" type="pres">
      <dgm:prSet presAssocID="{6DC65330-0A15-492D-B9D1-3A47331B19ED}" presName="rootText" presStyleLbl="node1" presStyleIdx="0" presStyleCnt="5" custScaleX="118266" custScaleY="106504" custLinFactY="-100000" custLinFactNeighborX="35424" custLinFactNeighborY="-11979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DE9FE796-E627-4D49-BBE8-39BF613389BD}" type="pres">
      <dgm:prSet presAssocID="{6DC65330-0A15-492D-B9D1-3A47331B19ED}" presName="titleText2" presStyleLbl="fgAcc1" presStyleIdx="0" presStyleCnt="5" custScaleX="145017" custScaleY="1916418" custLinFactY="200000" custLinFactNeighborX="21347" custLinFactNeighborY="27334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CC36BED3-366B-4B7D-B71A-B36DB97A67D3}" type="pres">
      <dgm:prSet presAssocID="{6DC65330-0A15-492D-B9D1-3A47331B19ED}" presName="rootConnector" presStyleLbl="node2" presStyleIdx="0" presStyleCnt="0"/>
      <dgm:spPr/>
      <dgm:t>
        <a:bodyPr/>
        <a:lstStyle/>
        <a:p>
          <a:endParaRPr lang="ru-RU"/>
        </a:p>
      </dgm:t>
    </dgm:pt>
    <dgm:pt modelId="{23A8F1FC-7E93-4780-9C71-E472F6981C2E}" type="pres">
      <dgm:prSet presAssocID="{6DC65330-0A15-492D-B9D1-3A47331B19ED}" presName="hierChild4" presStyleCnt="0"/>
      <dgm:spPr/>
    </dgm:pt>
    <dgm:pt modelId="{17875F17-1C28-4329-A7F1-57897336FB06}" type="pres">
      <dgm:prSet presAssocID="{6DC65330-0A15-492D-B9D1-3A47331B19ED}" presName="hierChild5" presStyleCnt="0"/>
      <dgm:spPr/>
    </dgm:pt>
    <dgm:pt modelId="{2E23667F-CE3E-4091-BD77-400C3502B73D}" type="pres">
      <dgm:prSet presAssocID="{E0BE6583-0721-4235-B1D6-F0101EBCBF0B}" presName="Name37" presStyleLbl="parChTrans1D2" presStyleIdx="1" presStyleCnt="5"/>
      <dgm:spPr/>
      <dgm:t>
        <a:bodyPr/>
        <a:lstStyle/>
        <a:p>
          <a:endParaRPr lang="ru-RU"/>
        </a:p>
      </dgm:t>
    </dgm:pt>
    <dgm:pt modelId="{96BD8A0C-1780-4780-843E-1B3EDF71FD9D}" type="pres">
      <dgm:prSet presAssocID="{2B5C3AD2-6246-49DE-A85B-FE907C508254}" presName="hierRoot2" presStyleCnt="0">
        <dgm:presLayoutVars>
          <dgm:hierBranch val="init"/>
        </dgm:presLayoutVars>
      </dgm:prSet>
      <dgm:spPr/>
    </dgm:pt>
    <dgm:pt modelId="{87B573B7-1B1E-41E8-9714-CAACE4E4DA02}" type="pres">
      <dgm:prSet presAssocID="{2B5C3AD2-6246-49DE-A85B-FE907C508254}" presName="rootComposite" presStyleCnt="0"/>
      <dgm:spPr/>
    </dgm:pt>
    <dgm:pt modelId="{94D5B838-1469-4947-9DD7-0E36676A1472}" type="pres">
      <dgm:prSet presAssocID="{2B5C3AD2-6246-49DE-A85B-FE907C508254}" presName="rootText" presStyleLbl="node1" presStyleIdx="1" presStyleCnt="5" custScaleX="124342" custScaleY="116649" custLinFactY="-100000" custLinFactNeighborX="16140" custLinFactNeighborY="-112852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E3EAEE30-539E-43F7-AC32-605F6B8E0127}" type="pres">
      <dgm:prSet presAssocID="{2B5C3AD2-6246-49DE-A85B-FE907C508254}" presName="titleText2" presStyleLbl="fgAcc1" presStyleIdx="1" presStyleCnt="5" custScaleX="147466" custScaleY="2000000" custLinFactY="200000" custLinFactNeighborX="-2175" custLinFactNeighborY="27532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C1073EA7-0F13-429F-9E36-9E86F005301F}" type="pres">
      <dgm:prSet presAssocID="{2B5C3AD2-6246-49DE-A85B-FE907C508254}" presName="rootConnector" presStyleLbl="node2" presStyleIdx="0" presStyleCnt="0"/>
      <dgm:spPr/>
      <dgm:t>
        <a:bodyPr/>
        <a:lstStyle/>
        <a:p>
          <a:endParaRPr lang="ru-RU"/>
        </a:p>
      </dgm:t>
    </dgm:pt>
    <dgm:pt modelId="{49331A79-BAEB-4A50-B329-E732618FCA17}" type="pres">
      <dgm:prSet presAssocID="{2B5C3AD2-6246-49DE-A85B-FE907C508254}" presName="hierChild4" presStyleCnt="0"/>
      <dgm:spPr/>
    </dgm:pt>
    <dgm:pt modelId="{F1CD36DB-12FB-40C3-BAD3-5CCA43955C63}" type="pres">
      <dgm:prSet presAssocID="{2B5C3AD2-6246-49DE-A85B-FE907C508254}" presName="hierChild5" presStyleCnt="0"/>
      <dgm:spPr/>
    </dgm:pt>
    <dgm:pt modelId="{B276FAC8-C03C-418B-B105-9507AC65A713}" type="pres">
      <dgm:prSet presAssocID="{421B486A-4CB6-41FE-AE62-77E4453DCB0A}" presName="Name37" presStyleLbl="parChTrans1D2" presStyleIdx="2" presStyleCnt="5"/>
      <dgm:spPr/>
      <dgm:t>
        <a:bodyPr/>
        <a:lstStyle/>
        <a:p>
          <a:endParaRPr lang="ru-RU"/>
        </a:p>
      </dgm:t>
    </dgm:pt>
    <dgm:pt modelId="{DCB45472-5F6B-4187-B305-ADC93EF19EB7}" type="pres">
      <dgm:prSet presAssocID="{6D657652-D525-4CB3-92A1-29CC75458525}" presName="hierRoot2" presStyleCnt="0">
        <dgm:presLayoutVars>
          <dgm:hierBranch val="init"/>
        </dgm:presLayoutVars>
      </dgm:prSet>
      <dgm:spPr/>
    </dgm:pt>
    <dgm:pt modelId="{8EEDBBBF-FC6E-4264-9F29-591692B990CB}" type="pres">
      <dgm:prSet presAssocID="{6D657652-D525-4CB3-92A1-29CC75458525}" presName="rootComposite" presStyleCnt="0"/>
      <dgm:spPr/>
    </dgm:pt>
    <dgm:pt modelId="{A7671744-8C44-4A46-B2F0-4E0D7A906AE6}" type="pres">
      <dgm:prSet presAssocID="{6D657652-D525-4CB3-92A1-29CC75458525}" presName="rootText" presStyleLbl="node1" presStyleIdx="2" presStyleCnt="5" custScaleX="123971" custScaleY="108881" custLinFactY="-90026" custLinFactNeighborX="8268" custLinFactNeighborY="-100000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6B9696AA-D92A-4325-850D-DEC28C303439}" type="pres">
      <dgm:prSet presAssocID="{6D657652-D525-4CB3-92A1-29CC75458525}" presName="titleText2" presStyleLbl="fgAcc1" presStyleIdx="2" presStyleCnt="5" custScaleX="220473" custScaleY="2000000" custLinFactY="215854" custLinFactNeighborX="13682" custLinFactNeighborY="30000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A8E1555C-6B21-4A78-A2FC-DAF5D30042F1}" type="pres">
      <dgm:prSet presAssocID="{6D657652-D525-4CB3-92A1-29CC75458525}" presName="rootConnector" presStyleLbl="node2" presStyleIdx="0" presStyleCnt="0"/>
      <dgm:spPr/>
      <dgm:t>
        <a:bodyPr/>
        <a:lstStyle/>
        <a:p>
          <a:endParaRPr lang="ru-RU"/>
        </a:p>
      </dgm:t>
    </dgm:pt>
    <dgm:pt modelId="{02DBC17F-DC26-445C-8719-32F152F21456}" type="pres">
      <dgm:prSet presAssocID="{6D657652-D525-4CB3-92A1-29CC75458525}" presName="hierChild4" presStyleCnt="0"/>
      <dgm:spPr/>
    </dgm:pt>
    <dgm:pt modelId="{4AF58F3F-29F0-44C7-B802-EBA667D7BA9E}" type="pres">
      <dgm:prSet presAssocID="{6D657652-D525-4CB3-92A1-29CC75458525}" presName="hierChild5" presStyleCnt="0"/>
      <dgm:spPr/>
    </dgm:pt>
    <dgm:pt modelId="{EEAD0C31-D7F4-48B7-86B9-5E94355079F4}" type="pres">
      <dgm:prSet presAssocID="{C9EF21F5-4846-44AE-9D2B-6FBC4FC6CDC2}" presName="Name37" presStyleLbl="parChTrans1D2" presStyleIdx="3" presStyleCnt="5"/>
      <dgm:spPr/>
      <dgm:t>
        <a:bodyPr/>
        <a:lstStyle/>
        <a:p>
          <a:endParaRPr lang="ru-RU"/>
        </a:p>
      </dgm:t>
    </dgm:pt>
    <dgm:pt modelId="{647FACEF-203F-4177-AF42-7638982847DC}" type="pres">
      <dgm:prSet presAssocID="{DE7FFE94-B455-4AB9-9C19-CACA9F4758D8}" presName="hierRoot2" presStyleCnt="0">
        <dgm:presLayoutVars>
          <dgm:hierBranch val="init"/>
        </dgm:presLayoutVars>
      </dgm:prSet>
      <dgm:spPr/>
    </dgm:pt>
    <dgm:pt modelId="{265701C1-35F2-42DC-B08E-4E327AAD2C50}" type="pres">
      <dgm:prSet presAssocID="{DE7FFE94-B455-4AB9-9C19-CACA9F4758D8}" presName="rootComposite" presStyleCnt="0"/>
      <dgm:spPr/>
    </dgm:pt>
    <dgm:pt modelId="{9A879FD1-A365-4A71-9237-D810276FE02B}" type="pres">
      <dgm:prSet presAssocID="{DE7FFE94-B455-4AB9-9C19-CACA9F4758D8}" presName="rootText" presStyleLbl="node1" presStyleIdx="3" presStyleCnt="5" custScaleX="110951" custLinFactY="-97699" custLinFactNeighborX="-277" custLinFactNeighborY="-100000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7535F358-BE10-457D-AF31-A57D520939C8}" type="pres">
      <dgm:prSet presAssocID="{DE7FFE94-B455-4AB9-9C19-CACA9F4758D8}" presName="titleText2" presStyleLbl="fgAcc1" presStyleIdx="3" presStyleCnt="5" custScaleX="124898" custScaleY="1744942" custLinFactY="200000" custLinFactNeighborX="-7010" custLinFactNeighborY="27334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A6F6942F-9795-45CF-9526-9794AA96AD09}" type="pres">
      <dgm:prSet presAssocID="{DE7FFE94-B455-4AB9-9C19-CACA9F4758D8}" presName="rootConnector" presStyleLbl="node2" presStyleIdx="0" presStyleCnt="0"/>
      <dgm:spPr/>
      <dgm:t>
        <a:bodyPr/>
        <a:lstStyle/>
        <a:p>
          <a:endParaRPr lang="ru-RU"/>
        </a:p>
      </dgm:t>
    </dgm:pt>
    <dgm:pt modelId="{76E68626-5F3C-4620-A226-8D0C81FEF876}" type="pres">
      <dgm:prSet presAssocID="{DE7FFE94-B455-4AB9-9C19-CACA9F4758D8}" presName="hierChild4" presStyleCnt="0"/>
      <dgm:spPr/>
    </dgm:pt>
    <dgm:pt modelId="{15BCD3B0-661B-442A-A661-9C39BC41284E}" type="pres">
      <dgm:prSet presAssocID="{DE7FFE94-B455-4AB9-9C19-CACA9F4758D8}" presName="hierChild5" presStyleCnt="0"/>
      <dgm:spPr/>
    </dgm:pt>
    <dgm:pt modelId="{9B533B71-9BAA-4E51-A420-296FEFCA6064}" type="pres">
      <dgm:prSet presAssocID="{15B0D63C-8C7B-473B-80D8-B835F71D2493}" presName="Name37" presStyleLbl="parChTrans1D2" presStyleIdx="4" presStyleCnt="5"/>
      <dgm:spPr/>
      <dgm:t>
        <a:bodyPr/>
        <a:lstStyle/>
        <a:p>
          <a:endParaRPr lang="ru-RU"/>
        </a:p>
      </dgm:t>
    </dgm:pt>
    <dgm:pt modelId="{E2271682-5E97-454C-B3EB-D95BCD602B16}" type="pres">
      <dgm:prSet presAssocID="{866909F6-08C0-454B-83EA-05834006A0DA}" presName="hierRoot2" presStyleCnt="0">
        <dgm:presLayoutVars>
          <dgm:hierBranch val="init"/>
        </dgm:presLayoutVars>
      </dgm:prSet>
      <dgm:spPr/>
    </dgm:pt>
    <dgm:pt modelId="{318B96E6-F592-4BA2-B08A-BE181A3A2CFF}" type="pres">
      <dgm:prSet presAssocID="{866909F6-08C0-454B-83EA-05834006A0DA}" presName="rootComposite" presStyleCnt="0"/>
      <dgm:spPr/>
    </dgm:pt>
    <dgm:pt modelId="{CEFE62B7-586C-4E44-A480-9952C6124EDF}" type="pres">
      <dgm:prSet presAssocID="{866909F6-08C0-454B-83EA-05834006A0DA}" presName="rootText" presStyleLbl="node1" presStyleIdx="4" presStyleCnt="5" custScaleX="136915" custLinFactY="-100000" custLinFactNeighborX="1705" custLinFactNeighborY="-192766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517B6E26-2E9A-4BAD-BE22-AACA9F51F92E}" type="pres">
      <dgm:prSet presAssocID="{866909F6-08C0-454B-83EA-05834006A0DA}" presName="titleText2" presStyleLbl="fgAcc1" presStyleIdx="4" presStyleCnt="5" custScaleX="146370" custScaleY="1152786" custLinFactY="-9674" custLinFactNeighborX="-8898" custLinFactNeighborY="-10000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BB3747E3-96D9-43BC-8813-BC400F8D66F7}" type="pres">
      <dgm:prSet presAssocID="{866909F6-08C0-454B-83EA-05834006A0DA}" presName="rootConnector" presStyleLbl="node2" presStyleIdx="0" presStyleCnt="0"/>
      <dgm:spPr/>
      <dgm:t>
        <a:bodyPr/>
        <a:lstStyle/>
        <a:p>
          <a:endParaRPr lang="ru-RU"/>
        </a:p>
      </dgm:t>
    </dgm:pt>
    <dgm:pt modelId="{B5FDA091-E459-4DC5-8DF5-407FA7C30368}" type="pres">
      <dgm:prSet presAssocID="{866909F6-08C0-454B-83EA-05834006A0DA}" presName="hierChild4" presStyleCnt="0"/>
      <dgm:spPr/>
    </dgm:pt>
    <dgm:pt modelId="{FA5DBFD7-0CA3-449E-9D57-EABE25A2986B}" type="pres">
      <dgm:prSet presAssocID="{866909F6-08C0-454B-83EA-05834006A0DA}" presName="hierChild5" presStyleCnt="0"/>
      <dgm:spPr/>
    </dgm:pt>
    <dgm:pt modelId="{B45C61C5-ED40-49D7-9CDD-EE1410896FBE}" type="pres">
      <dgm:prSet presAssocID="{59B01148-3594-4469-90EC-CA1483B1E091}" presName="hierChild3" presStyleCnt="0"/>
      <dgm:spPr/>
    </dgm:pt>
  </dgm:ptLst>
  <dgm:cxnLst>
    <dgm:cxn modelId="{F3C1CACA-5E3A-4A19-9341-D94EB2F45707}" type="presOf" srcId="{6D657652-D525-4CB3-92A1-29CC75458525}" destId="{A7671744-8C44-4A46-B2F0-4E0D7A906AE6}" srcOrd="0" destOrd="0" presId="urn:microsoft.com/office/officeart/2008/layout/NameandTitleOrganizationalChart"/>
    <dgm:cxn modelId="{603D0EE7-AA6F-43B3-9B0F-869219E6660F}" type="presOf" srcId="{15B0D63C-8C7B-473B-80D8-B835F71D2493}" destId="{9B533B71-9BAA-4E51-A420-296FEFCA6064}" srcOrd="0" destOrd="0" presId="urn:microsoft.com/office/officeart/2008/layout/NameandTitleOrganizationalChart"/>
    <dgm:cxn modelId="{40D65554-F2F2-4D8B-8928-91E776CEB038}" type="presOf" srcId="{6DC65330-0A15-492D-B9D1-3A47331B19ED}" destId="{CC36BED3-366B-4B7D-B71A-B36DB97A67D3}" srcOrd="1" destOrd="0" presId="urn:microsoft.com/office/officeart/2008/layout/NameandTitleOrganizationalChart"/>
    <dgm:cxn modelId="{D0ACD04C-3986-4240-8832-2A90DC6D6C1E}" type="presOf" srcId="{866909F6-08C0-454B-83EA-05834006A0DA}" destId="{CEFE62B7-586C-4E44-A480-9952C6124EDF}" srcOrd="0" destOrd="0" presId="urn:microsoft.com/office/officeart/2008/layout/NameandTitleOrganizationalChart"/>
    <dgm:cxn modelId="{3B0678B5-7A64-45F8-B906-E3A953F9ED6C}" type="presOf" srcId="{9567F19F-734E-4BCF-9457-CBF94198CDE4}" destId="{7488CF11-8B1E-442C-A8AB-EE9132994595}" srcOrd="0" destOrd="0" presId="urn:microsoft.com/office/officeart/2008/layout/NameandTitleOrganizationalChart"/>
    <dgm:cxn modelId="{AE188AA5-8393-42F9-9F34-FA1B9C79ED35}" type="presOf" srcId="{1E82BDC7-22A2-46D1-91CA-01B3D9DEE4E4}" destId="{E3EAEE30-539E-43F7-AC32-605F6B8E0127}" srcOrd="0" destOrd="0" presId="urn:microsoft.com/office/officeart/2008/layout/NameandTitleOrganizationalChart"/>
    <dgm:cxn modelId="{2563C4FA-44BA-4C37-9522-9787FF58298B}" type="presOf" srcId="{2B5C3AD2-6246-49DE-A85B-FE907C508254}" destId="{C1073EA7-0F13-429F-9E36-9E86F005301F}" srcOrd="1" destOrd="0" presId="urn:microsoft.com/office/officeart/2008/layout/NameandTitleOrganizationalChart"/>
    <dgm:cxn modelId="{1093B360-A377-4A6E-9143-C64DC9F7ECDF}" type="presOf" srcId="{6DC65330-0A15-492D-B9D1-3A47331B19ED}" destId="{D5B19FD5-8915-471B-ADC1-84FED0EAAA64}" srcOrd="0" destOrd="0" presId="urn:microsoft.com/office/officeart/2008/layout/NameandTitleOrganizationalChart"/>
    <dgm:cxn modelId="{F9310826-92A0-4FA9-AE03-B894C37AD92D}" type="presOf" srcId="{E0BE6583-0721-4235-B1D6-F0101EBCBF0B}" destId="{2E23667F-CE3E-4091-BD77-400C3502B73D}" srcOrd="0" destOrd="0" presId="urn:microsoft.com/office/officeart/2008/layout/NameandTitleOrganizationalChart"/>
    <dgm:cxn modelId="{30B04E85-8336-4A70-B0A2-2363873E4D16}" type="presOf" srcId="{636DE1AD-48EA-4772-A639-7B7A267CDAD5}" destId="{DE9FE796-E627-4D49-BBE8-39BF613389BD}" srcOrd="0" destOrd="0" presId="urn:microsoft.com/office/officeart/2008/layout/NameandTitleOrganizationalChart"/>
    <dgm:cxn modelId="{6C7786B9-4694-4E7A-8080-8DEC6CB2FA04}" type="presOf" srcId="{2866EA25-E4EA-4BEA-BC29-AC201F69D289}" destId="{517B6E26-2E9A-4BAD-BE22-AACA9F51F92E}" srcOrd="0" destOrd="0" presId="urn:microsoft.com/office/officeart/2008/layout/NameandTitleOrganizationalChart"/>
    <dgm:cxn modelId="{590E4841-3265-4B8A-AA66-46827BB431D7}" type="presOf" srcId="{59B01148-3594-4469-90EC-CA1483B1E091}" destId="{07982DDC-24D0-43A2-A59D-BEE43C9BBA56}" srcOrd="0" destOrd="0" presId="urn:microsoft.com/office/officeart/2008/layout/NameandTitleOrganizationalChart"/>
    <dgm:cxn modelId="{58375D14-28B8-49D6-B475-061609CF417B}" type="presOf" srcId="{C9EF21F5-4846-44AE-9D2B-6FBC4FC6CDC2}" destId="{EEAD0C31-D7F4-48B7-86B9-5E94355079F4}" srcOrd="0" destOrd="0" presId="urn:microsoft.com/office/officeart/2008/layout/NameandTitleOrganizationalChart"/>
    <dgm:cxn modelId="{232F8809-B7F4-46E9-B4AA-DAA5AFFF0DD0}" srcId="{59B01148-3594-4469-90EC-CA1483B1E091}" destId="{6DC65330-0A15-492D-B9D1-3A47331B19ED}" srcOrd="0" destOrd="0" parTransId="{EE732BAB-7DDC-43F6-8D4E-116ECB3A0EC4}" sibTransId="{636DE1AD-48EA-4772-A639-7B7A267CDAD5}"/>
    <dgm:cxn modelId="{7B21A851-50BA-4FD9-8EC2-CF14CF77B437}" srcId="{59B01148-3594-4469-90EC-CA1483B1E091}" destId="{2B5C3AD2-6246-49DE-A85B-FE907C508254}" srcOrd="1" destOrd="0" parTransId="{E0BE6583-0721-4235-B1D6-F0101EBCBF0B}" sibTransId="{1E82BDC7-22A2-46D1-91CA-01B3D9DEE4E4}"/>
    <dgm:cxn modelId="{7A2E13B6-F712-4FE2-B91F-CC002DF189F6}" type="presOf" srcId="{86FBE92B-BF46-423E-850B-DC027A7ABBE1}" destId="{6B9696AA-D92A-4325-850D-DEC28C303439}" srcOrd="0" destOrd="0" presId="urn:microsoft.com/office/officeart/2008/layout/NameandTitleOrganizationalChart"/>
    <dgm:cxn modelId="{EDF4EE13-DC38-45A8-9AFF-BD4675DC8FE0}" type="presOf" srcId="{2B5C3AD2-6246-49DE-A85B-FE907C508254}" destId="{94D5B838-1469-4947-9DD7-0E36676A1472}" srcOrd="0" destOrd="0" presId="urn:microsoft.com/office/officeart/2008/layout/NameandTitleOrganizationalChart"/>
    <dgm:cxn modelId="{1DFE6B0F-2187-430A-A360-2DD880E81D1D}" srcId="{59B01148-3594-4469-90EC-CA1483B1E091}" destId="{6D657652-D525-4CB3-92A1-29CC75458525}" srcOrd="2" destOrd="0" parTransId="{421B486A-4CB6-41FE-AE62-77E4453DCB0A}" sibTransId="{86FBE92B-BF46-423E-850B-DC027A7ABBE1}"/>
    <dgm:cxn modelId="{1AD65C09-7CDC-40E6-B8AB-77A312BA97B5}" type="presOf" srcId="{DE7FFE94-B455-4AB9-9C19-CACA9F4758D8}" destId="{A6F6942F-9795-45CF-9526-9794AA96AD09}" srcOrd="1" destOrd="0" presId="urn:microsoft.com/office/officeart/2008/layout/NameandTitleOrganizationalChart"/>
    <dgm:cxn modelId="{922078BB-5F3F-45FD-AFB4-CD41E0F335E3}" type="presOf" srcId="{421B486A-4CB6-41FE-AE62-77E4453DCB0A}" destId="{B276FAC8-C03C-418B-B105-9507AC65A713}" srcOrd="0" destOrd="0" presId="urn:microsoft.com/office/officeart/2008/layout/NameandTitleOrganizationalChart"/>
    <dgm:cxn modelId="{371C8DC4-AD86-4607-9537-188EA429E7BD}" type="presOf" srcId="{233240AF-787B-4309-80A5-9A1924805CDD}" destId="{65E92AF7-9C33-431D-8F1E-98CB8AA1B1DD}" srcOrd="0" destOrd="0" presId="urn:microsoft.com/office/officeart/2008/layout/NameandTitleOrganizationalChart"/>
    <dgm:cxn modelId="{AC1B5D70-33B5-4858-B949-C8D0E3ACCC2D}" type="presOf" srcId="{866909F6-08C0-454B-83EA-05834006A0DA}" destId="{BB3747E3-96D9-43BC-8813-BC400F8D66F7}" srcOrd="1" destOrd="0" presId="urn:microsoft.com/office/officeart/2008/layout/NameandTitleOrganizationalChart"/>
    <dgm:cxn modelId="{42C0F153-CFF3-4194-825B-9B3725C530B6}" srcId="{59B01148-3594-4469-90EC-CA1483B1E091}" destId="{866909F6-08C0-454B-83EA-05834006A0DA}" srcOrd="4" destOrd="0" parTransId="{15B0D63C-8C7B-473B-80D8-B835F71D2493}" sibTransId="{2866EA25-E4EA-4BEA-BC29-AC201F69D289}"/>
    <dgm:cxn modelId="{41C998AE-0B64-4C40-9CCB-123FD95B53BC}" srcId="{59B01148-3594-4469-90EC-CA1483B1E091}" destId="{DE7FFE94-B455-4AB9-9C19-CACA9F4758D8}" srcOrd="3" destOrd="0" parTransId="{C9EF21F5-4846-44AE-9D2B-6FBC4FC6CDC2}" sibTransId="{485D5E40-6B19-4EA9-B01D-A5786CD6B920}"/>
    <dgm:cxn modelId="{03146934-4AEF-479B-803E-4EECAECF2607}" type="presOf" srcId="{6D657652-D525-4CB3-92A1-29CC75458525}" destId="{A8E1555C-6B21-4A78-A2FC-DAF5D30042F1}" srcOrd="1" destOrd="0" presId="urn:microsoft.com/office/officeart/2008/layout/NameandTitleOrganizationalChart"/>
    <dgm:cxn modelId="{A09ADA4F-6B66-4CDA-96AE-587CC401DC1D}" srcId="{9567F19F-734E-4BCF-9457-CBF94198CDE4}" destId="{59B01148-3594-4469-90EC-CA1483B1E091}" srcOrd="0" destOrd="0" parTransId="{05B4EB2C-340E-4C0B-91C6-25C4CED94DBD}" sibTransId="{233240AF-787B-4309-80A5-9A1924805CDD}"/>
    <dgm:cxn modelId="{B34AA405-2B41-47D3-A859-BDA02F56EF7C}" type="presOf" srcId="{485D5E40-6B19-4EA9-B01D-A5786CD6B920}" destId="{7535F358-BE10-457D-AF31-A57D520939C8}" srcOrd="0" destOrd="0" presId="urn:microsoft.com/office/officeart/2008/layout/NameandTitleOrganizationalChart"/>
    <dgm:cxn modelId="{9C44D3A6-4812-4CE2-B16C-0BAC4C33FC7C}" type="presOf" srcId="{59B01148-3594-4469-90EC-CA1483B1E091}" destId="{759C812C-2949-4FFB-B8A1-4160AEB330EF}" srcOrd="1" destOrd="0" presId="urn:microsoft.com/office/officeart/2008/layout/NameandTitleOrganizationalChart"/>
    <dgm:cxn modelId="{EE8F2277-94D8-465D-A2E1-65D0A2842E6A}" type="presOf" srcId="{EE732BAB-7DDC-43F6-8D4E-116ECB3A0EC4}" destId="{2D7384E5-B096-4D9C-ABA8-351F1D3EC98C}" srcOrd="0" destOrd="0" presId="urn:microsoft.com/office/officeart/2008/layout/NameandTitleOrganizationalChart"/>
    <dgm:cxn modelId="{710A3BA6-77AF-48E8-8DF7-77CD8D899056}" type="presOf" srcId="{DE7FFE94-B455-4AB9-9C19-CACA9F4758D8}" destId="{9A879FD1-A365-4A71-9237-D810276FE02B}" srcOrd="0" destOrd="0" presId="urn:microsoft.com/office/officeart/2008/layout/NameandTitleOrganizationalChart"/>
    <dgm:cxn modelId="{B1FB59A0-B6C7-4957-8425-76BFA580F9A8}" type="presParOf" srcId="{7488CF11-8B1E-442C-A8AB-EE9132994595}" destId="{94CBA6B2-C418-4442-BFAA-92E6C2B92952}" srcOrd="0" destOrd="0" presId="urn:microsoft.com/office/officeart/2008/layout/NameandTitleOrganizationalChart"/>
    <dgm:cxn modelId="{E133448E-B061-4D61-A59B-0A69B548476C}" type="presParOf" srcId="{94CBA6B2-C418-4442-BFAA-92E6C2B92952}" destId="{1DBCDD47-DBED-47F0-9672-31FAC48AB286}" srcOrd="0" destOrd="0" presId="urn:microsoft.com/office/officeart/2008/layout/NameandTitleOrganizationalChart"/>
    <dgm:cxn modelId="{931B3454-6555-4CA0-8DE6-2A235FC4D8F9}" type="presParOf" srcId="{1DBCDD47-DBED-47F0-9672-31FAC48AB286}" destId="{07982DDC-24D0-43A2-A59D-BEE43C9BBA56}" srcOrd="0" destOrd="0" presId="urn:microsoft.com/office/officeart/2008/layout/NameandTitleOrganizationalChart"/>
    <dgm:cxn modelId="{CFA9E5B0-BCA6-4272-A036-EBC1D7454526}" type="presParOf" srcId="{1DBCDD47-DBED-47F0-9672-31FAC48AB286}" destId="{65E92AF7-9C33-431D-8F1E-98CB8AA1B1DD}" srcOrd="1" destOrd="0" presId="urn:microsoft.com/office/officeart/2008/layout/NameandTitleOrganizationalChart"/>
    <dgm:cxn modelId="{EDDF6ABA-6CA9-4A40-A656-C7A3DD47E016}" type="presParOf" srcId="{1DBCDD47-DBED-47F0-9672-31FAC48AB286}" destId="{759C812C-2949-4FFB-B8A1-4160AEB330EF}" srcOrd="2" destOrd="0" presId="urn:microsoft.com/office/officeart/2008/layout/NameandTitleOrganizationalChart"/>
    <dgm:cxn modelId="{DE672534-3B3C-4DAE-8872-2C60655048E4}" type="presParOf" srcId="{94CBA6B2-C418-4442-BFAA-92E6C2B92952}" destId="{75F8BD8E-2E97-49DE-BD8B-79DBA0E61A44}" srcOrd="1" destOrd="0" presId="urn:microsoft.com/office/officeart/2008/layout/NameandTitleOrganizationalChart"/>
    <dgm:cxn modelId="{B00F2BF8-7F93-4FD0-BBED-EF8DCC50F388}" type="presParOf" srcId="{75F8BD8E-2E97-49DE-BD8B-79DBA0E61A44}" destId="{2D7384E5-B096-4D9C-ABA8-351F1D3EC98C}" srcOrd="0" destOrd="0" presId="urn:microsoft.com/office/officeart/2008/layout/NameandTitleOrganizationalChart"/>
    <dgm:cxn modelId="{1E258C78-AAD0-46F8-B430-0D99EA88C8C2}" type="presParOf" srcId="{75F8BD8E-2E97-49DE-BD8B-79DBA0E61A44}" destId="{0252F214-9726-4844-9A76-BDA94462D688}" srcOrd="1" destOrd="0" presId="urn:microsoft.com/office/officeart/2008/layout/NameandTitleOrganizationalChart"/>
    <dgm:cxn modelId="{D9DA3AE7-9E89-48E3-8164-9C59B35AC14F}" type="presParOf" srcId="{0252F214-9726-4844-9A76-BDA94462D688}" destId="{21BC2A5B-E13B-49A0-8A2E-F21E10E385AF}" srcOrd="0" destOrd="0" presId="urn:microsoft.com/office/officeart/2008/layout/NameandTitleOrganizationalChart"/>
    <dgm:cxn modelId="{2E64BFD6-AC4C-40AD-B30E-0454D5F86C12}" type="presParOf" srcId="{21BC2A5B-E13B-49A0-8A2E-F21E10E385AF}" destId="{D5B19FD5-8915-471B-ADC1-84FED0EAAA64}" srcOrd="0" destOrd="0" presId="urn:microsoft.com/office/officeart/2008/layout/NameandTitleOrganizationalChart"/>
    <dgm:cxn modelId="{6D232036-968D-428D-8C02-D9DBFA87D6F0}" type="presParOf" srcId="{21BC2A5B-E13B-49A0-8A2E-F21E10E385AF}" destId="{DE9FE796-E627-4D49-BBE8-39BF613389BD}" srcOrd="1" destOrd="0" presId="urn:microsoft.com/office/officeart/2008/layout/NameandTitleOrganizationalChart"/>
    <dgm:cxn modelId="{A46AE269-005F-4E77-9CC9-CBE959D84C0F}" type="presParOf" srcId="{21BC2A5B-E13B-49A0-8A2E-F21E10E385AF}" destId="{CC36BED3-366B-4B7D-B71A-B36DB97A67D3}" srcOrd="2" destOrd="0" presId="urn:microsoft.com/office/officeart/2008/layout/NameandTitleOrganizationalChart"/>
    <dgm:cxn modelId="{858A78CB-09C3-4104-9594-425B0F6A2E68}" type="presParOf" srcId="{0252F214-9726-4844-9A76-BDA94462D688}" destId="{23A8F1FC-7E93-4780-9C71-E472F6981C2E}" srcOrd="1" destOrd="0" presId="urn:microsoft.com/office/officeart/2008/layout/NameandTitleOrganizationalChart"/>
    <dgm:cxn modelId="{E9AE7494-EC83-4DDE-872B-C94CE4A27C5B}" type="presParOf" srcId="{0252F214-9726-4844-9A76-BDA94462D688}" destId="{17875F17-1C28-4329-A7F1-57897336FB06}" srcOrd="2" destOrd="0" presId="urn:microsoft.com/office/officeart/2008/layout/NameandTitleOrganizationalChart"/>
    <dgm:cxn modelId="{0D991DE2-B7C2-4735-9DF1-F51249BCC7CC}" type="presParOf" srcId="{75F8BD8E-2E97-49DE-BD8B-79DBA0E61A44}" destId="{2E23667F-CE3E-4091-BD77-400C3502B73D}" srcOrd="2" destOrd="0" presId="urn:microsoft.com/office/officeart/2008/layout/NameandTitleOrganizationalChart"/>
    <dgm:cxn modelId="{C1B27246-C1EF-4653-8F0B-14DF95E3C4A1}" type="presParOf" srcId="{75F8BD8E-2E97-49DE-BD8B-79DBA0E61A44}" destId="{96BD8A0C-1780-4780-843E-1B3EDF71FD9D}" srcOrd="3" destOrd="0" presId="urn:microsoft.com/office/officeart/2008/layout/NameandTitleOrganizationalChart"/>
    <dgm:cxn modelId="{00694E10-337E-4AF0-9DA2-60366B9BA65C}" type="presParOf" srcId="{96BD8A0C-1780-4780-843E-1B3EDF71FD9D}" destId="{87B573B7-1B1E-41E8-9714-CAACE4E4DA02}" srcOrd="0" destOrd="0" presId="urn:microsoft.com/office/officeart/2008/layout/NameandTitleOrganizationalChart"/>
    <dgm:cxn modelId="{67CE1B8B-49B1-43CC-90AC-78A34A76C381}" type="presParOf" srcId="{87B573B7-1B1E-41E8-9714-CAACE4E4DA02}" destId="{94D5B838-1469-4947-9DD7-0E36676A1472}" srcOrd="0" destOrd="0" presId="urn:microsoft.com/office/officeart/2008/layout/NameandTitleOrganizationalChart"/>
    <dgm:cxn modelId="{2E505852-2E1A-46D8-8FFE-6D694C88A4FD}" type="presParOf" srcId="{87B573B7-1B1E-41E8-9714-CAACE4E4DA02}" destId="{E3EAEE30-539E-43F7-AC32-605F6B8E0127}" srcOrd="1" destOrd="0" presId="urn:microsoft.com/office/officeart/2008/layout/NameandTitleOrganizationalChart"/>
    <dgm:cxn modelId="{A77201DC-85CD-4C3E-ADEF-A0D5FE4F2CB8}" type="presParOf" srcId="{87B573B7-1B1E-41E8-9714-CAACE4E4DA02}" destId="{C1073EA7-0F13-429F-9E36-9E86F005301F}" srcOrd="2" destOrd="0" presId="urn:microsoft.com/office/officeart/2008/layout/NameandTitleOrganizationalChart"/>
    <dgm:cxn modelId="{C5058E99-F921-4767-A8AD-D12CD0B2FBA8}" type="presParOf" srcId="{96BD8A0C-1780-4780-843E-1B3EDF71FD9D}" destId="{49331A79-BAEB-4A50-B329-E732618FCA17}" srcOrd="1" destOrd="0" presId="urn:microsoft.com/office/officeart/2008/layout/NameandTitleOrganizationalChart"/>
    <dgm:cxn modelId="{7D34A8DB-DE98-47AD-9A4E-0693A9CBB9D9}" type="presParOf" srcId="{96BD8A0C-1780-4780-843E-1B3EDF71FD9D}" destId="{F1CD36DB-12FB-40C3-BAD3-5CCA43955C63}" srcOrd="2" destOrd="0" presId="urn:microsoft.com/office/officeart/2008/layout/NameandTitleOrganizationalChart"/>
    <dgm:cxn modelId="{3451CE6F-A100-4AEA-8452-6030E2499011}" type="presParOf" srcId="{75F8BD8E-2E97-49DE-BD8B-79DBA0E61A44}" destId="{B276FAC8-C03C-418B-B105-9507AC65A713}" srcOrd="4" destOrd="0" presId="urn:microsoft.com/office/officeart/2008/layout/NameandTitleOrganizationalChart"/>
    <dgm:cxn modelId="{7DFA4E43-6752-434B-842A-7E58F38FFC18}" type="presParOf" srcId="{75F8BD8E-2E97-49DE-BD8B-79DBA0E61A44}" destId="{DCB45472-5F6B-4187-B305-ADC93EF19EB7}" srcOrd="5" destOrd="0" presId="urn:microsoft.com/office/officeart/2008/layout/NameandTitleOrganizationalChart"/>
    <dgm:cxn modelId="{C91423BD-4F62-4E81-B4FD-A7E528CFA883}" type="presParOf" srcId="{DCB45472-5F6B-4187-B305-ADC93EF19EB7}" destId="{8EEDBBBF-FC6E-4264-9F29-591692B990CB}" srcOrd="0" destOrd="0" presId="urn:microsoft.com/office/officeart/2008/layout/NameandTitleOrganizationalChart"/>
    <dgm:cxn modelId="{F20B084E-F4F5-4ABE-98AE-DD3AA8A74170}" type="presParOf" srcId="{8EEDBBBF-FC6E-4264-9F29-591692B990CB}" destId="{A7671744-8C44-4A46-B2F0-4E0D7A906AE6}" srcOrd="0" destOrd="0" presId="urn:microsoft.com/office/officeart/2008/layout/NameandTitleOrganizationalChart"/>
    <dgm:cxn modelId="{A6BC8D0E-FB9E-4380-8C49-575DC81F76D8}" type="presParOf" srcId="{8EEDBBBF-FC6E-4264-9F29-591692B990CB}" destId="{6B9696AA-D92A-4325-850D-DEC28C303439}" srcOrd="1" destOrd="0" presId="urn:microsoft.com/office/officeart/2008/layout/NameandTitleOrganizationalChart"/>
    <dgm:cxn modelId="{1EBE6EF0-10C7-4E60-B3D4-63201DDD4DDB}" type="presParOf" srcId="{8EEDBBBF-FC6E-4264-9F29-591692B990CB}" destId="{A8E1555C-6B21-4A78-A2FC-DAF5D30042F1}" srcOrd="2" destOrd="0" presId="urn:microsoft.com/office/officeart/2008/layout/NameandTitleOrganizationalChart"/>
    <dgm:cxn modelId="{C78362A6-DBC9-4BE9-8307-4D11625A9640}" type="presParOf" srcId="{DCB45472-5F6B-4187-B305-ADC93EF19EB7}" destId="{02DBC17F-DC26-445C-8719-32F152F21456}" srcOrd="1" destOrd="0" presId="urn:microsoft.com/office/officeart/2008/layout/NameandTitleOrganizationalChart"/>
    <dgm:cxn modelId="{7CA1CB17-573A-43E1-B2F0-9654AC6613AD}" type="presParOf" srcId="{DCB45472-5F6B-4187-B305-ADC93EF19EB7}" destId="{4AF58F3F-29F0-44C7-B802-EBA667D7BA9E}" srcOrd="2" destOrd="0" presId="urn:microsoft.com/office/officeart/2008/layout/NameandTitleOrganizationalChart"/>
    <dgm:cxn modelId="{4A7C4EE8-74F3-4B6A-9288-4504EE7C6825}" type="presParOf" srcId="{75F8BD8E-2E97-49DE-BD8B-79DBA0E61A44}" destId="{EEAD0C31-D7F4-48B7-86B9-5E94355079F4}" srcOrd="6" destOrd="0" presId="urn:microsoft.com/office/officeart/2008/layout/NameandTitleOrganizationalChart"/>
    <dgm:cxn modelId="{23ED377D-DADB-4D50-A055-5BE537A421C2}" type="presParOf" srcId="{75F8BD8E-2E97-49DE-BD8B-79DBA0E61A44}" destId="{647FACEF-203F-4177-AF42-7638982847DC}" srcOrd="7" destOrd="0" presId="urn:microsoft.com/office/officeart/2008/layout/NameandTitleOrganizationalChart"/>
    <dgm:cxn modelId="{117BA0E3-0236-42A4-AA55-6C6368D39F98}" type="presParOf" srcId="{647FACEF-203F-4177-AF42-7638982847DC}" destId="{265701C1-35F2-42DC-B08E-4E327AAD2C50}" srcOrd="0" destOrd="0" presId="urn:microsoft.com/office/officeart/2008/layout/NameandTitleOrganizationalChart"/>
    <dgm:cxn modelId="{04B494D3-820E-404F-8F81-F3C4AC0CC654}" type="presParOf" srcId="{265701C1-35F2-42DC-B08E-4E327AAD2C50}" destId="{9A879FD1-A365-4A71-9237-D810276FE02B}" srcOrd="0" destOrd="0" presId="urn:microsoft.com/office/officeart/2008/layout/NameandTitleOrganizationalChart"/>
    <dgm:cxn modelId="{B2D97F3A-34A6-4407-8E52-06D9FD877233}" type="presParOf" srcId="{265701C1-35F2-42DC-B08E-4E327AAD2C50}" destId="{7535F358-BE10-457D-AF31-A57D520939C8}" srcOrd="1" destOrd="0" presId="urn:microsoft.com/office/officeart/2008/layout/NameandTitleOrganizationalChart"/>
    <dgm:cxn modelId="{0C2CDEE8-18AF-4D3B-9B5C-A31595D997C4}" type="presParOf" srcId="{265701C1-35F2-42DC-B08E-4E327AAD2C50}" destId="{A6F6942F-9795-45CF-9526-9794AA96AD09}" srcOrd="2" destOrd="0" presId="urn:microsoft.com/office/officeart/2008/layout/NameandTitleOrganizationalChart"/>
    <dgm:cxn modelId="{4A5BD6DD-79A4-4F3A-9C13-197D3FF8FD7D}" type="presParOf" srcId="{647FACEF-203F-4177-AF42-7638982847DC}" destId="{76E68626-5F3C-4620-A226-8D0C81FEF876}" srcOrd="1" destOrd="0" presId="urn:microsoft.com/office/officeart/2008/layout/NameandTitleOrganizationalChart"/>
    <dgm:cxn modelId="{651AB055-3F59-4FE8-8AF3-6D0E85E52CDE}" type="presParOf" srcId="{647FACEF-203F-4177-AF42-7638982847DC}" destId="{15BCD3B0-661B-442A-A661-9C39BC41284E}" srcOrd="2" destOrd="0" presId="urn:microsoft.com/office/officeart/2008/layout/NameandTitleOrganizationalChart"/>
    <dgm:cxn modelId="{534D4770-45B6-49EF-97E8-82B9C7FF4ED1}" type="presParOf" srcId="{75F8BD8E-2E97-49DE-BD8B-79DBA0E61A44}" destId="{9B533B71-9BAA-4E51-A420-296FEFCA6064}" srcOrd="8" destOrd="0" presId="urn:microsoft.com/office/officeart/2008/layout/NameandTitleOrganizationalChart"/>
    <dgm:cxn modelId="{4A123AD3-CB9E-4BDD-8E41-5EDC085F190E}" type="presParOf" srcId="{75F8BD8E-2E97-49DE-BD8B-79DBA0E61A44}" destId="{E2271682-5E97-454C-B3EB-D95BCD602B16}" srcOrd="9" destOrd="0" presId="urn:microsoft.com/office/officeart/2008/layout/NameandTitleOrganizationalChart"/>
    <dgm:cxn modelId="{C8F99ADD-BD55-4C65-9FF3-4866981AFC81}" type="presParOf" srcId="{E2271682-5E97-454C-B3EB-D95BCD602B16}" destId="{318B96E6-F592-4BA2-B08A-BE181A3A2CFF}" srcOrd="0" destOrd="0" presId="urn:microsoft.com/office/officeart/2008/layout/NameandTitleOrganizationalChart"/>
    <dgm:cxn modelId="{B5FF3431-6485-431D-A45A-2F3D1A55C55A}" type="presParOf" srcId="{318B96E6-F592-4BA2-B08A-BE181A3A2CFF}" destId="{CEFE62B7-586C-4E44-A480-9952C6124EDF}" srcOrd="0" destOrd="0" presId="urn:microsoft.com/office/officeart/2008/layout/NameandTitleOrganizationalChart"/>
    <dgm:cxn modelId="{2E4EFCCE-FFD0-49E7-8C31-9E4878ED0A76}" type="presParOf" srcId="{318B96E6-F592-4BA2-B08A-BE181A3A2CFF}" destId="{517B6E26-2E9A-4BAD-BE22-AACA9F51F92E}" srcOrd="1" destOrd="0" presId="urn:microsoft.com/office/officeart/2008/layout/NameandTitleOrganizationalChart"/>
    <dgm:cxn modelId="{B2690851-68C3-4D92-B427-23C966A9A984}" type="presParOf" srcId="{318B96E6-F592-4BA2-B08A-BE181A3A2CFF}" destId="{BB3747E3-96D9-43BC-8813-BC400F8D66F7}" srcOrd="2" destOrd="0" presId="urn:microsoft.com/office/officeart/2008/layout/NameandTitleOrganizationalChart"/>
    <dgm:cxn modelId="{9CEBBE41-737E-4341-989C-B20EEA2AD3BE}" type="presParOf" srcId="{E2271682-5E97-454C-B3EB-D95BCD602B16}" destId="{B5FDA091-E459-4DC5-8DF5-407FA7C30368}" srcOrd="1" destOrd="0" presId="urn:microsoft.com/office/officeart/2008/layout/NameandTitleOrganizationalChart"/>
    <dgm:cxn modelId="{1A274E81-F311-45C0-BD1A-1790D7647DF8}" type="presParOf" srcId="{E2271682-5E97-454C-B3EB-D95BCD602B16}" destId="{FA5DBFD7-0CA3-449E-9D57-EABE25A2986B}" srcOrd="2" destOrd="0" presId="urn:microsoft.com/office/officeart/2008/layout/NameandTitleOrganizationalChart"/>
    <dgm:cxn modelId="{4741EA16-1876-49A9-8DC6-D64F607EB957}" type="presParOf" srcId="{94CBA6B2-C418-4442-BFAA-92E6C2B92952}" destId="{B45C61C5-ED40-49D7-9CDD-EE1410896FBE}" srcOrd="2" destOrd="0" presId="urn:microsoft.com/office/officeart/2008/layout/NameandTitleOrganizationalChart"/>
  </dgm:cxnLst>
  <dgm:bg>
    <a:noFill/>
  </dgm:bg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533B71-9BAA-4E51-A420-296FEFCA6064}">
      <dsp:nvSpPr>
        <dsp:cNvPr id="0" name=""/>
        <dsp:cNvSpPr/>
      </dsp:nvSpPr>
      <dsp:spPr>
        <a:xfrm>
          <a:off x="4446786" y="678578"/>
          <a:ext cx="312918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71600"/>
              </a:moveTo>
              <a:lnTo>
                <a:pt x="3129184" y="457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AD0C31-D7F4-48B7-86B9-5E94355079F4}">
      <dsp:nvSpPr>
        <dsp:cNvPr id="0" name=""/>
        <dsp:cNvSpPr/>
      </dsp:nvSpPr>
      <dsp:spPr>
        <a:xfrm>
          <a:off x="4446786" y="750179"/>
          <a:ext cx="1526347" cy="9439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7124"/>
              </a:lnTo>
              <a:lnTo>
                <a:pt x="1526347" y="827124"/>
              </a:lnTo>
              <a:lnTo>
                <a:pt x="1526347" y="94391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76FAC8-C03C-418B-B105-9507AC65A713}">
      <dsp:nvSpPr>
        <dsp:cNvPr id="0" name=""/>
        <dsp:cNvSpPr/>
      </dsp:nvSpPr>
      <dsp:spPr>
        <a:xfrm>
          <a:off x="4181794" y="750179"/>
          <a:ext cx="264992" cy="1172856"/>
        </a:xfrm>
        <a:custGeom>
          <a:avLst/>
          <a:gdLst/>
          <a:ahLst/>
          <a:cxnLst/>
          <a:rect l="0" t="0" r="0" b="0"/>
          <a:pathLst>
            <a:path>
              <a:moveTo>
                <a:pt x="264992" y="0"/>
              </a:moveTo>
              <a:lnTo>
                <a:pt x="264992" y="1056069"/>
              </a:lnTo>
              <a:lnTo>
                <a:pt x="0" y="1056069"/>
              </a:lnTo>
              <a:lnTo>
                <a:pt x="0" y="117285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23667F-CE3E-4091-BD77-400C3502B73D}">
      <dsp:nvSpPr>
        <dsp:cNvPr id="0" name=""/>
        <dsp:cNvSpPr/>
      </dsp:nvSpPr>
      <dsp:spPr>
        <a:xfrm>
          <a:off x="2423736" y="750179"/>
          <a:ext cx="2023050" cy="1039169"/>
        </a:xfrm>
        <a:custGeom>
          <a:avLst/>
          <a:gdLst/>
          <a:ahLst/>
          <a:cxnLst/>
          <a:rect l="0" t="0" r="0" b="0"/>
          <a:pathLst>
            <a:path>
              <a:moveTo>
                <a:pt x="2023050" y="0"/>
              </a:moveTo>
              <a:lnTo>
                <a:pt x="2023050" y="922383"/>
              </a:lnTo>
              <a:lnTo>
                <a:pt x="0" y="922383"/>
              </a:lnTo>
              <a:lnTo>
                <a:pt x="0" y="103916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7384E5-B096-4D9C-ABA8-351F1D3EC98C}">
      <dsp:nvSpPr>
        <dsp:cNvPr id="0" name=""/>
        <dsp:cNvSpPr/>
      </dsp:nvSpPr>
      <dsp:spPr>
        <a:xfrm>
          <a:off x="999728" y="750179"/>
          <a:ext cx="3447058" cy="960089"/>
        </a:xfrm>
        <a:custGeom>
          <a:avLst/>
          <a:gdLst/>
          <a:ahLst/>
          <a:cxnLst/>
          <a:rect l="0" t="0" r="0" b="0"/>
          <a:pathLst>
            <a:path>
              <a:moveTo>
                <a:pt x="3447058" y="0"/>
              </a:moveTo>
              <a:lnTo>
                <a:pt x="3447058" y="843302"/>
              </a:lnTo>
              <a:lnTo>
                <a:pt x="0" y="843302"/>
              </a:lnTo>
              <a:lnTo>
                <a:pt x="0" y="96008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982DDC-24D0-43A2-A59D-BEE43C9BBA56}">
      <dsp:nvSpPr>
        <dsp:cNvPr id="0" name=""/>
        <dsp:cNvSpPr/>
      </dsp:nvSpPr>
      <dsp:spPr>
        <a:xfrm>
          <a:off x="3240363" y="454331"/>
          <a:ext cx="2412845" cy="29584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70628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Этапы работы</a:t>
          </a:r>
          <a:endParaRPr lang="ru-RU" sz="2000" kern="1200" dirty="0"/>
        </a:p>
      </dsp:txBody>
      <dsp:txXfrm>
        <a:off x="3240363" y="454331"/>
        <a:ext cx="2412845" cy="295848"/>
      </dsp:txXfrm>
    </dsp:sp>
    <dsp:sp modelId="{65E92AF7-9C33-431D-8F1E-98CB8AA1B1DD}">
      <dsp:nvSpPr>
        <dsp:cNvPr id="0" name=""/>
        <dsp:cNvSpPr/>
      </dsp:nvSpPr>
      <dsp:spPr>
        <a:xfrm flipH="1">
          <a:off x="3829202" y="139735"/>
          <a:ext cx="59318" cy="498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3175" rIns="12700" bIns="3175" numCol="1" spcCol="1270" anchor="ctr" anchorCtr="0">
          <a:noAutofit/>
        </a:bodyPr>
        <a:lstStyle/>
        <a:p>
          <a:pPr lvl="0" algn="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flipH="1">
        <a:off x="3829202" y="139735"/>
        <a:ext cx="59318" cy="49851"/>
      </dsp:txXfrm>
    </dsp:sp>
    <dsp:sp modelId="{D5B19FD5-8915-471B-ADC1-84FED0EAAA64}">
      <dsp:nvSpPr>
        <dsp:cNvPr id="0" name=""/>
        <dsp:cNvSpPr/>
      </dsp:nvSpPr>
      <dsp:spPr>
        <a:xfrm>
          <a:off x="428091" y="1710268"/>
          <a:ext cx="1143273" cy="53306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7062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Первая младшая группа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8091" y="1710268"/>
        <a:ext cx="1143273" cy="533065"/>
      </dsp:txXfrm>
    </dsp:sp>
    <dsp:sp modelId="{DE9FE796-E627-4D49-BBE8-39BF613389BD}">
      <dsp:nvSpPr>
        <dsp:cNvPr id="0" name=""/>
        <dsp:cNvSpPr/>
      </dsp:nvSpPr>
      <dsp:spPr>
        <a:xfrm>
          <a:off x="357171" y="2490412"/>
          <a:ext cx="1261686" cy="319730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  Знакомство детей с театральной куклой — бибабо — и театрализованными играми. Малыши смотрят драматизированные сказки и другие инсценировки, которые показывают воспитатели и старшие дошкольники, — это создаёт радо­стную атмосферу.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7171" y="2490412"/>
        <a:ext cx="1261686" cy="3197304"/>
      </dsp:txXfrm>
    </dsp:sp>
    <dsp:sp modelId="{94D5B838-1469-4947-9DD7-0E36676A1472}">
      <dsp:nvSpPr>
        <dsp:cNvPr id="0" name=""/>
        <dsp:cNvSpPr/>
      </dsp:nvSpPr>
      <dsp:spPr>
        <a:xfrm>
          <a:off x="1822731" y="1789348"/>
          <a:ext cx="1202009" cy="583842"/>
        </a:xfrm>
        <a:prstGeom prst="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7062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Вторая младшая группа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22731" y="1789348"/>
        <a:ext cx="1202009" cy="583842"/>
      </dsp:txXfrm>
    </dsp:sp>
    <dsp:sp modelId="{E3EAEE30-539E-43F7-AC32-605F6B8E0127}">
      <dsp:nvSpPr>
        <dsp:cNvPr id="0" name=""/>
        <dsp:cNvSpPr/>
      </dsp:nvSpPr>
      <dsp:spPr>
        <a:xfrm>
          <a:off x="1752295" y="2493716"/>
          <a:ext cx="1282993" cy="3336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   Дети последо­вательно знакомят с видами театров, основами актёрского мастерства. Для этого используют этюдный тре­наж, помогающий развить внимание и восприятие; прививают навыки отображения различных эмоций, настроений, отдельных черт характера</a:t>
          </a:r>
          <a:r>
            <a:rPr lang="ru-RU" sz="800" kern="1200" dirty="0" smtClean="0"/>
            <a:t>.</a:t>
          </a:r>
          <a:endParaRPr lang="ru-RU" sz="800" kern="1200" dirty="0"/>
        </a:p>
      </dsp:txBody>
      <dsp:txXfrm>
        <a:off x="1752295" y="2493716"/>
        <a:ext cx="1282993" cy="3336750"/>
      </dsp:txXfrm>
    </dsp:sp>
    <dsp:sp modelId="{A7671744-8C44-4A46-B2F0-4E0D7A906AE6}">
      <dsp:nvSpPr>
        <dsp:cNvPr id="0" name=""/>
        <dsp:cNvSpPr/>
      </dsp:nvSpPr>
      <dsp:spPr>
        <a:xfrm>
          <a:off x="3582582" y="1923035"/>
          <a:ext cx="1198423" cy="544963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7062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Средняя группа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82582" y="1923035"/>
        <a:ext cx="1198423" cy="544963"/>
      </dsp:txXfrm>
    </dsp:sp>
    <dsp:sp modelId="{6B9696AA-D92A-4325-850D-DEC28C303439}">
      <dsp:nvSpPr>
        <dsp:cNvPr id="0" name=""/>
        <dsp:cNvSpPr/>
      </dsp:nvSpPr>
      <dsp:spPr>
        <a:xfrm>
          <a:off x="3406822" y="2561333"/>
          <a:ext cx="1918174" cy="3336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   Кукольный спектакль объ­единяем с театрализованной игрой. Неуверенные в себе дети чаще всего предпочитают кукольный театр, так как его необходимый атрибут — ширма, за которую ребёнок стремится спрятаться от зрителя. Ребята, преодолевшие робость, обычно участвуют в инсценировке (постановке, спектакле) как актёры драматического театра. При этом они, наблюдая друг за другом, обогащают свой личный опыт.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06822" y="2561333"/>
        <a:ext cx="1918174" cy="3336750"/>
      </dsp:txXfrm>
    </dsp:sp>
    <dsp:sp modelId="{9A879FD1-A365-4A71-9237-D810276FE02B}">
      <dsp:nvSpPr>
        <dsp:cNvPr id="0" name=""/>
        <dsp:cNvSpPr/>
      </dsp:nvSpPr>
      <dsp:spPr>
        <a:xfrm>
          <a:off x="5436854" y="1694090"/>
          <a:ext cx="1072559" cy="500512"/>
        </a:xfrm>
        <a:prstGeom prst="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7062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Старшая группа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436854" y="1694090"/>
        <a:ext cx="1072559" cy="500512"/>
      </dsp:txXfrm>
    </dsp:sp>
    <dsp:sp modelId="{7535F358-BE10-457D-AF31-A57D520939C8}">
      <dsp:nvSpPr>
        <dsp:cNvPr id="0" name=""/>
        <dsp:cNvSpPr/>
      </dsp:nvSpPr>
      <dsp:spPr>
        <a:xfrm>
          <a:off x="5516504" y="2490412"/>
          <a:ext cx="1086646" cy="291121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. Дети продолжают совершенствовать свои исполнительские умения, я в свою очередь учу их  самостоятельно находить способы образной выразительности, развивать чувство партнерства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16504" y="2490412"/>
        <a:ext cx="1086646" cy="2911218"/>
      </dsp:txXfrm>
    </dsp:sp>
    <dsp:sp modelId="{CEFE62B7-586C-4E44-A480-9952C6124EDF}">
      <dsp:nvSpPr>
        <dsp:cNvPr id="0" name=""/>
        <dsp:cNvSpPr/>
      </dsp:nvSpPr>
      <dsp:spPr>
        <a:xfrm>
          <a:off x="6914194" y="724298"/>
          <a:ext cx="1323552" cy="500512"/>
        </a:xfrm>
        <a:prstGeom prst="rect">
          <a:avLst/>
        </a:prstGeom>
        <a:solidFill>
          <a:srgbClr val="0033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7062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Подготовительная к школе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914194" y="724298"/>
        <a:ext cx="1323552" cy="500512"/>
      </dsp:txXfrm>
    </dsp:sp>
    <dsp:sp modelId="{517B6E26-2E9A-4BAD-BE22-AACA9F51F92E}">
      <dsp:nvSpPr>
        <dsp:cNvPr id="0" name=""/>
        <dsp:cNvSpPr/>
      </dsp:nvSpPr>
      <dsp:spPr>
        <a:xfrm>
          <a:off x="6990348" y="1517718"/>
          <a:ext cx="1273458" cy="192327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   Театрализован­ные игры отличаются более сложными характерами героев, трудными для разработки мизансценами.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990348" y="1517718"/>
        <a:ext cx="1273458" cy="192327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533B71-9BAA-4E51-A420-296FEFCA6064}">
      <dsp:nvSpPr>
        <dsp:cNvPr id="0" name=""/>
        <dsp:cNvSpPr/>
      </dsp:nvSpPr>
      <dsp:spPr>
        <a:xfrm>
          <a:off x="4446786" y="678578"/>
          <a:ext cx="312918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71600"/>
              </a:moveTo>
              <a:lnTo>
                <a:pt x="3129184" y="457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AD0C31-D7F4-48B7-86B9-5E94355079F4}">
      <dsp:nvSpPr>
        <dsp:cNvPr id="0" name=""/>
        <dsp:cNvSpPr/>
      </dsp:nvSpPr>
      <dsp:spPr>
        <a:xfrm>
          <a:off x="4446786" y="750179"/>
          <a:ext cx="1526347" cy="9439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7124"/>
              </a:lnTo>
              <a:lnTo>
                <a:pt x="1526347" y="827124"/>
              </a:lnTo>
              <a:lnTo>
                <a:pt x="1526347" y="94391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76FAC8-C03C-418B-B105-9507AC65A713}">
      <dsp:nvSpPr>
        <dsp:cNvPr id="0" name=""/>
        <dsp:cNvSpPr/>
      </dsp:nvSpPr>
      <dsp:spPr>
        <a:xfrm>
          <a:off x="4181794" y="750179"/>
          <a:ext cx="264992" cy="1172856"/>
        </a:xfrm>
        <a:custGeom>
          <a:avLst/>
          <a:gdLst/>
          <a:ahLst/>
          <a:cxnLst/>
          <a:rect l="0" t="0" r="0" b="0"/>
          <a:pathLst>
            <a:path>
              <a:moveTo>
                <a:pt x="264992" y="0"/>
              </a:moveTo>
              <a:lnTo>
                <a:pt x="264992" y="1056069"/>
              </a:lnTo>
              <a:lnTo>
                <a:pt x="0" y="1056069"/>
              </a:lnTo>
              <a:lnTo>
                <a:pt x="0" y="117285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23667F-CE3E-4091-BD77-400C3502B73D}">
      <dsp:nvSpPr>
        <dsp:cNvPr id="0" name=""/>
        <dsp:cNvSpPr/>
      </dsp:nvSpPr>
      <dsp:spPr>
        <a:xfrm>
          <a:off x="2423736" y="750179"/>
          <a:ext cx="2023050" cy="1039169"/>
        </a:xfrm>
        <a:custGeom>
          <a:avLst/>
          <a:gdLst/>
          <a:ahLst/>
          <a:cxnLst/>
          <a:rect l="0" t="0" r="0" b="0"/>
          <a:pathLst>
            <a:path>
              <a:moveTo>
                <a:pt x="2023050" y="0"/>
              </a:moveTo>
              <a:lnTo>
                <a:pt x="2023050" y="922383"/>
              </a:lnTo>
              <a:lnTo>
                <a:pt x="0" y="922383"/>
              </a:lnTo>
              <a:lnTo>
                <a:pt x="0" y="103916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7384E5-B096-4D9C-ABA8-351F1D3EC98C}">
      <dsp:nvSpPr>
        <dsp:cNvPr id="0" name=""/>
        <dsp:cNvSpPr/>
      </dsp:nvSpPr>
      <dsp:spPr>
        <a:xfrm>
          <a:off x="999728" y="750179"/>
          <a:ext cx="3447058" cy="960089"/>
        </a:xfrm>
        <a:custGeom>
          <a:avLst/>
          <a:gdLst/>
          <a:ahLst/>
          <a:cxnLst/>
          <a:rect l="0" t="0" r="0" b="0"/>
          <a:pathLst>
            <a:path>
              <a:moveTo>
                <a:pt x="3447058" y="0"/>
              </a:moveTo>
              <a:lnTo>
                <a:pt x="3447058" y="843302"/>
              </a:lnTo>
              <a:lnTo>
                <a:pt x="0" y="843302"/>
              </a:lnTo>
              <a:lnTo>
                <a:pt x="0" y="960089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982DDC-24D0-43A2-A59D-BEE43C9BBA56}">
      <dsp:nvSpPr>
        <dsp:cNvPr id="0" name=""/>
        <dsp:cNvSpPr/>
      </dsp:nvSpPr>
      <dsp:spPr>
        <a:xfrm>
          <a:off x="3240363" y="454331"/>
          <a:ext cx="2412845" cy="29584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70628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Этапы работы</a:t>
          </a:r>
          <a:endParaRPr lang="ru-RU" sz="2000" kern="1200" dirty="0"/>
        </a:p>
      </dsp:txBody>
      <dsp:txXfrm>
        <a:off x="3240363" y="454331"/>
        <a:ext cx="2412845" cy="295848"/>
      </dsp:txXfrm>
    </dsp:sp>
    <dsp:sp modelId="{65E92AF7-9C33-431D-8F1E-98CB8AA1B1DD}">
      <dsp:nvSpPr>
        <dsp:cNvPr id="0" name=""/>
        <dsp:cNvSpPr/>
      </dsp:nvSpPr>
      <dsp:spPr>
        <a:xfrm flipH="1">
          <a:off x="3829202" y="139735"/>
          <a:ext cx="59318" cy="4985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3175" rIns="12700" bIns="3175" numCol="1" spcCol="1270" anchor="ctr" anchorCtr="0">
          <a:noAutofit/>
        </a:bodyPr>
        <a:lstStyle/>
        <a:p>
          <a:pPr lvl="0" algn="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flipH="1">
        <a:off x="3829202" y="139735"/>
        <a:ext cx="59318" cy="49851"/>
      </dsp:txXfrm>
    </dsp:sp>
    <dsp:sp modelId="{D5B19FD5-8915-471B-ADC1-84FED0EAAA64}">
      <dsp:nvSpPr>
        <dsp:cNvPr id="0" name=""/>
        <dsp:cNvSpPr/>
      </dsp:nvSpPr>
      <dsp:spPr>
        <a:xfrm>
          <a:off x="428091" y="1710268"/>
          <a:ext cx="1143273" cy="53306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7062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Группа раннего возраста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8091" y="1710268"/>
        <a:ext cx="1143273" cy="533065"/>
      </dsp:txXfrm>
    </dsp:sp>
    <dsp:sp modelId="{DE9FE796-E627-4D49-BBE8-39BF613389BD}">
      <dsp:nvSpPr>
        <dsp:cNvPr id="0" name=""/>
        <dsp:cNvSpPr/>
      </dsp:nvSpPr>
      <dsp:spPr>
        <a:xfrm>
          <a:off x="357171" y="2490412"/>
          <a:ext cx="1261686" cy="319730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  Знакомство детей с театральной куклой — бибабо — и театрализованными играми. Малыши смотрят драматизированные сказки и другие инсценировки, которые показывают воспитатели и старшие дошкольники, — это создаёт радо­стную атмосферу.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7171" y="2490412"/>
        <a:ext cx="1261686" cy="3197304"/>
      </dsp:txXfrm>
    </dsp:sp>
    <dsp:sp modelId="{94D5B838-1469-4947-9DD7-0E36676A1472}">
      <dsp:nvSpPr>
        <dsp:cNvPr id="0" name=""/>
        <dsp:cNvSpPr/>
      </dsp:nvSpPr>
      <dsp:spPr>
        <a:xfrm>
          <a:off x="1822731" y="1789348"/>
          <a:ext cx="1202009" cy="583842"/>
        </a:xfrm>
        <a:prstGeom prst="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7062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Младшая группа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22731" y="1789348"/>
        <a:ext cx="1202009" cy="583842"/>
      </dsp:txXfrm>
    </dsp:sp>
    <dsp:sp modelId="{E3EAEE30-539E-43F7-AC32-605F6B8E0127}">
      <dsp:nvSpPr>
        <dsp:cNvPr id="0" name=""/>
        <dsp:cNvSpPr/>
      </dsp:nvSpPr>
      <dsp:spPr>
        <a:xfrm>
          <a:off x="1752295" y="2493716"/>
          <a:ext cx="1282993" cy="3336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   Дети последо­вательно знакомят с видами театров, основами актёрского мастерства. Для этого используют этюдный тре­наж, помогающий развить внимание и восприятие; прививают навыки отображения различных эмоций, настроений, отдельных черт характера</a:t>
          </a:r>
          <a:r>
            <a:rPr lang="ru-RU" sz="800" kern="1200" dirty="0" smtClean="0"/>
            <a:t>.</a:t>
          </a:r>
          <a:endParaRPr lang="ru-RU" sz="800" kern="1200" dirty="0"/>
        </a:p>
      </dsp:txBody>
      <dsp:txXfrm>
        <a:off x="1752295" y="2493716"/>
        <a:ext cx="1282993" cy="3336750"/>
      </dsp:txXfrm>
    </dsp:sp>
    <dsp:sp modelId="{A7671744-8C44-4A46-B2F0-4E0D7A906AE6}">
      <dsp:nvSpPr>
        <dsp:cNvPr id="0" name=""/>
        <dsp:cNvSpPr/>
      </dsp:nvSpPr>
      <dsp:spPr>
        <a:xfrm>
          <a:off x="3582582" y="1923035"/>
          <a:ext cx="1198423" cy="544963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7062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Средняя группа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82582" y="1923035"/>
        <a:ext cx="1198423" cy="544963"/>
      </dsp:txXfrm>
    </dsp:sp>
    <dsp:sp modelId="{6B9696AA-D92A-4325-850D-DEC28C303439}">
      <dsp:nvSpPr>
        <dsp:cNvPr id="0" name=""/>
        <dsp:cNvSpPr/>
      </dsp:nvSpPr>
      <dsp:spPr>
        <a:xfrm>
          <a:off x="3406822" y="2561333"/>
          <a:ext cx="1918174" cy="3336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   Кукольный спектакль объ­единяем с театрализованной игрой. Неуверенные в себе дети чаще всего предпочитают кукольный театр, так как его необходимый атрибут — ширма, за которую ребёнок стремится спрятаться от зрителя. Ребята, преодолевшие робость, обычно участвуют в инсценировке (постановке, спектакле) как актёры драматического театра. При этом они, наблюдая друг за другом, обогащают свой личный опыт.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06822" y="2561333"/>
        <a:ext cx="1918174" cy="3336750"/>
      </dsp:txXfrm>
    </dsp:sp>
    <dsp:sp modelId="{9A879FD1-A365-4A71-9237-D810276FE02B}">
      <dsp:nvSpPr>
        <dsp:cNvPr id="0" name=""/>
        <dsp:cNvSpPr/>
      </dsp:nvSpPr>
      <dsp:spPr>
        <a:xfrm>
          <a:off x="5436854" y="1694090"/>
          <a:ext cx="1072559" cy="500512"/>
        </a:xfrm>
        <a:prstGeom prst="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7062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Старшая группа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436854" y="1694090"/>
        <a:ext cx="1072559" cy="500512"/>
      </dsp:txXfrm>
    </dsp:sp>
    <dsp:sp modelId="{7535F358-BE10-457D-AF31-A57D520939C8}">
      <dsp:nvSpPr>
        <dsp:cNvPr id="0" name=""/>
        <dsp:cNvSpPr/>
      </dsp:nvSpPr>
      <dsp:spPr>
        <a:xfrm>
          <a:off x="5516504" y="2490412"/>
          <a:ext cx="1086646" cy="291121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. Дети продолжают совершенствовать свои исполнительские умения, я в свою очередь учу их  самостоятельно находить способы образной выразительности, развивать чувство партнерства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16504" y="2490412"/>
        <a:ext cx="1086646" cy="2911218"/>
      </dsp:txXfrm>
    </dsp:sp>
    <dsp:sp modelId="{CEFE62B7-586C-4E44-A480-9952C6124EDF}">
      <dsp:nvSpPr>
        <dsp:cNvPr id="0" name=""/>
        <dsp:cNvSpPr/>
      </dsp:nvSpPr>
      <dsp:spPr>
        <a:xfrm>
          <a:off x="6914194" y="724298"/>
          <a:ext cx="1323552" cy="500512"/>
        </a:xfrm>
        <a:prstGeom prst="rect">
          <a:avLst/>
        </a:prstGeom>
        <a:solidFill>
          <a:srgbClr val="0033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7062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Подготовительная к школе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914194" y="724298"/>
        <a:ext cx="1323552" cy="500512"/>
      </dsp:txXfrm>
    </dsp:sp>
    <dsp:sp modelId="{517B6E26-2E9A-4BAD-BE22-AACA9F51F92E}">
      <dsp:nvSpPr>
        <dsp:cNvPr id="0" name=""/>
        <dsp:cNvSpPr/>
      </dsp:nvSpPr>
      <dsp:spPr>
        <a:xfrm>
          <a:off x="6990348" y="1517718"/>
          <a:ext cx="1273458" cy="192327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33CC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   Театрализован­ные игры отличаются более сложными характерами героев, трудными для разработки мизансценами.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990348" y="1517718"/>
        <a:ext cx="1273458" cy="19232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09B5B32-F12F-4FFF-B7E6-F320B36E583C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C14C1B0-177C-4D32-869A-B2325D5D1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C92AE-FE63-42FB-853E-CE01392F0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F15D7-4EC1-4308-AAB1-7E900D061D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EB88F-7D50-41AF-9F1D-588CCE825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C758A-0ABD-4DF1-98A4-BF24A653F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682E4-4AD3-4650-AA6D-AFF7E82A38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06B14-7668-409E-9C09-D191F2182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F89A0-7165-447E-9F2E-565E86CD8AAC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50EE1-3850-4F55-9D25-F8330DED8D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53C5F-F235-4461-9110-E51BC1E04371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59790-D034-494B-8BD4-B752D20D0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DF601-C455-407D-9FB2-EAD0C8822FCC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5F27C-3715-4C81-A64F-0C880A682B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75532-8238-4C19-B23A-117667F13C8E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5D718-01B4-49A3-A239-4D81EE1A58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066BE-B4AB-4D8F-BCAC-FC138F5CBFC0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2617C-BA30-4B65-BDFC-5309FE4238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094A4-B172-4E4B-9904-305C9BEB74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CEF7E-3791-4C1B-8E8A-E83A859EAA83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26ACE-5335-43EF-8D81-74FDACC316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1E5F6-3CDA-4CC2-9C26-557E277B5692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50C0-6AEC-4BA9-9FAE-6BC3621BE2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29B22-56BB-48A9-9C7C-D8531BF6772F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9CBA9-048C-4D87-98D0-17CC2729E1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2D99A-3271-42EC-9764-AD497FF3EDCE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39EF4-E28E-42F0-B861-29523450FB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F8F3B-14BF-4F98-9BDF-465E49E90EBC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B1363-915D-4390-ADEB-3C5125615F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9C817-0968-45E5-A963-10527BA0C864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A2FDB-CB53-484C-8DB0-B9476430F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90B46-E4EE-41C1-8B70-9838C726CA03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9A8FF-31FE-4ADB-BEB4-CF07826D9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5BFFA-4C83-46D4-8D37-A63F71B165AE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64730-F505-4018-AA75-E1919403A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5E03D-CB18-4DC6-BF8D-F981BF351CE4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0334E-9200-4D51-9C54-EA619FB68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D8352-C71F-4853-9925-7C8C6E0F83EC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76DC1-BB87-4D5F-BD6D-1AB728418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BF9A4-C055-4AD6-950E-44FB3DC5A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0F878-1C92-4B8C-8C6F-A1F0BBADB351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E258A-9BF2-4F34-BC29-4AC95E88E8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1337D-337D-4CD9-A1F9-008FB7D96DB7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66BAC-87FE-4C9B-B7D0-F9716C616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313A7-460E-4DFA-AE03-5013CF96BA54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11DAD-59FA-40CE-B037-81E61AFE7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4381E-E9AF-4C3D-AF8C-58C749C6F8FA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779AA-1D6F-4988-AAE0-33014B26DD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70573-44E1-49C0-A156-F6712846DB0B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ECA7-BAD7-405E-B496-EAC4DEAB24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81D87-5B02-4134-8695-8A74E3DA3F29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3B2E4-8CD2-4FF9-9AF0-4BE255B0C3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CE768-05B4-4A16-BEA2-D0A0282995C7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E6EAD-2E9C-48D4-9360-23C156DCF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DC4BB-E73D-4A11-A0E2-DB5409CF8797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207C0-AE39-4544-BFBF-EC96EC7B62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A8B0D-D8A3-4071-84E8-56E8974F0ACF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890DF-5BCD-4C54-BC65-397713A0A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1F205-7A39-4410-A1C9-0331BB7EFDA0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B066A-880E-454F-A550-D3A6E94E24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9825D-DA28-4F57-80AA-B76CF1DAA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EF88E56-4449-43FE-A49B-7598199889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788944B-2B96-4BC4-A2E7-B5F4278208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D1BD8F4-FCA0-400E-BC55-E3D5AB830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FED96-7B09-4BB4-BE81-22E54CB01285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12357-BB15-4C33-BC8D-CE4C27BE2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B53F7-2A55-401C-90E7-34F2581958AA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BDF2D-35AA-4EF3-8BD7-49904305F6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30BF1-1942-46F4-B483-280391DF7608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8C582-9B13-4350-BF04-D7DD353C58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0C95A-B44E-4FD4-9272-69F8ECD597B0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B3AEB-63CA-4C98-9278-0B76564E08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3DD3F-0F1E-4623-BF63-00572B97BBE1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D3E9C-2702-4795-9AE3-5AB78476E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32D5D-28E0-424E-8513-089905516472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7A08A-F5AC-4C1B-92F0-1EE5EF126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1AEF0-817A-4F87-B7D3-306B8566556E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ACE29-C79C-4675-8423-9A9CEACA7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20844-AAC7-4190-A2DF-F33D1CD350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4D8A0-ADBC-4C4E-94C1-78401D4BDC96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45CA3-E556-4521-93E3-2F660BBF26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1F9DD-6A03-45E9-AD3D-304EF5275FF7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AF8E9-252E-4279-B7FA-9E30B53AA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73D8A-DFA1-4700-801A-DB1C03E9DB47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63A46-553C-4F4C-AC5F-54728295B3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F158D-D328-417F-AC62-A29FDB4573CE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2B927-231C-40B8-A201-09455366E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FC0ED-ACF4-41CB-9F24-76C2BE497EE8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47192-421C-4826-A0B2-4985CADF0F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3D905-70B0-4602-94F9-27E1FE267E31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A3840-BB1F-4299-AE0C-5C36C1F2A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452F6-3297-465D-BDF4-B84800F79E5A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97B56-F1A4-4509-8C53-951A1B43CA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E9A47-1E16-4586-AC5F-F589C6420BAA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6C874-2AEC-427A-A31E-D15B3A1C2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39F3F-B613-4C53-8C13-F692F77C35DC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661C6-AB3D-40D1-99B7-2469E6BC70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F4C8B-C5B6-4BE6-8AC1-113489297C91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11683-AF1D-41AB-8503-F43DDF2AE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0C43A-4709-4478-8239-F51159635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42E37-0334-4CD3-AC6F-7D68AF04EF8B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1BDAF-6345-4FCA-9C7E-6F17BF560E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18E18-D54F-480A-91A2-211E89560EB9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49D0C-4AB1-49BF-9065-8E31377599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4DB1F-2823-4BD5-9EB1-BDA65E99A439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00B30-B0BC-4128-B525-FBF941641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7B152-2316-4C08-90ED-D6C05F06EE91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439FF-8976-47A6-A5E5-833C5D4C09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87354-2AC6-427E-8DF5-1F3EF84A0E31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696F2-EECA-423B-824B-8A6601934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889E398-17BA-4B87-88C1-43DFA8855B37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DD0EDE99-07E4-46FD-9FB2-E5F577D46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74F95E54-4D01-4BEA-95C6-A048E6285613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34F15280-13AA-46B3-ADE7-F8EDF7E64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E01403E6-47F8-4010-A7A2-8BA5F354E371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9F15BFEB-3D13-4B28-A18C-AE3F45E9FE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EFC9153D-0809-48C9-8F7F-279739EEB92C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215F8681-0ED1-4712-ACBF-26E31645D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D3F9BDF8-BEBF-4E6B-A905-9CDFB2A2B169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6B60B4E8-AD82-4F08-9B5A-05E02DF9AD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F1C52-07E7-4804-85FC-41B6F8A58A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87CAEA40-D045-4B64-99FE-59B439B97DFF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2A85284A-D65C-4AAE-A081-C75C86E1ED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0E962B37-3CCB-48F1-9B69-5C13BC49E215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978A3237-3E1A-4CAE-A1DA-2453768771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D42664-A88F-4E9F-B949-9A6728638521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8302A179-B1AD-4B0A-9567-2B1781E391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57AC3D8B-54A9-4AA0-B3C2-B67F5CADB305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9E47534F-38D6-4FE2-9808-85CE9B6602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96E3103-82DB-43EB-ACE4-17D033DDFA0A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4FCC7EBB-2DC4-4182-9DD9-D81DC5E49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9D3DF0FC-BBD5-48F5-A59E-7A6863C298EA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71973D84-A660-4ADE-BB4D-D993B2DCB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90B5A-9DD9-4DE9-82EE-3A2FABC3F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1DD18-94CD-4CDB-945C-1648E993B2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CA685B9-29C2-49A7-9DE6-082FCC54ED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1" r:id="rId2"/>
    <p:sldLayoutId id="2147483780" r:id="rId3"/>
    <p:sldLayoutId id="2147483779" r:id="rId4"/>
    <p:sldLayoutId id="2147483778" r:id="rId5"/>
    <p:sldLayoutId id="2147483777" r:id="rId6"/>
    <p:sldLayoutId id="2147483776" r:id="rId7"/>
    <p:sldLayoutId id="2147483775" r:id="rId8"/>
    <p:sldLayoutId id="2147483774" r:id="rId9"/>
    <p:sldLayoutId id="2147483773" r:id="rId10"/>
    <p:sldLayoutId id="2147483772" r:id="rId11"/>
    <p:sldLayoutId id="2147483828" r:id="rId12"/>
    <p:sldLayoutId id="2147483829" r:id="rId13"/>
    <p:sldLayoutId id="2147483830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3E65D046-E069-4580-92E6-D2A893317BF1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97E22530-2B64-4491-BA02-DCFA17137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5" r:id="rId2"/>
    <p:sldLayoutId id="2147483794" r:id="rId3"/>
    <p:sldLayoutId id="2147483793" r:id="rId4"/>
    <p:sldLayoutId id="2147483792" r:id="rId5"/>
    <p:sldLayoutId id="2147483791" r:id="rId6"/>
    <p:sldLayoutId id="2147483790" r:id="rId7"/>
    <p:sldLayoutId id="2147483789" r:id="rId8"/>
    <p:sldLayoutId id="2147483788" r:id="rId9"/>
    <p:sldLayoutId id="2147483787" r:id="rId10"/>
    <p:sldLayoutId id="2147483786" r:id="rId11"/>
    <p:sldLayoutId id="2147483785" r:id="rId12"/>
    <p:sldLayoutId id="2147483784" r:id="rId13"/>
    <p:sldLayoutId id="2147483783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32C8A22C-EFAD-40E2-9650-984E957B2817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7F122926-5D6B-4E2C-A16D-917AC24924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06" r:id="rId2"/>
    <p:sldLayoutId id="2147483805" r:id="rId3"/>
    <p:sldLayoutId id="2147483804" r:id="rId4"/>
    <p:sldLayoutId id="2147483803" r:id="rId5"/>
    <p:sldLayoutId id="2147483802" r:id="rId6"/>
    <p:sldLayoutId id="2147483801" r:id="rId7"/>
    <p:sldLayoutId id="2147483800" r:id="rId8"/>
    <p:sldLayoutId id="2147483799" r:id="rId9"/>
    <p:sldLayoutId id="2147483798" r:id="rId10"/>
    <p:sldLayoutId id="2147483797" r:id="rId11"/>
    <p:sldLayoutId id="2147483832" r:id="rId12"/>
    <p:sldLayoutId id="2147483833" r:id="rId13"/>
    <p:sldLayoutId id="2147483834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710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4F196492-6BEC-4DE1-8976-AA17B4D91955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180ED9A9-B934-453C-B124-FA75FF543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16" r:id="rId2"/>
    <p:sldLayoutId id="2147483815" r:id="rId3"/>
    <p:sldLayoutId id="2147483814" r:id="rId4"/>
    <p:sldLayoutId id="2147483813" r:id="rId5"/>
    <p:sldLayoutId id="2147483812" r:id="rId6"/>
    <p:sldLayoutId id="2147483811" r:id="rId7"/>
    <p:sldLayoutId id="2147483810" r:id="rId8"/>
    <p:sldLayoutId id="2147483809" r:id="rId9"/>
    <p:sldLayoutId id="2147483808" r:id="rId10"/>
    <p:sldLayoutId id="21474838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93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32EE8492-DC54-497C-8D7D-FA45E410EC1A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8B1DC1C1-6483-4050-8C03-4A3314D330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6" r:id="rId2"/>
    <p:sldLayoutId id="2147483825" r:id="rId3"/>
    <p:sldLayoutId id="2147483824" r:id="rId4"/>
    <p:sldLayoutId id="2147483823" r:id="rId5"/>
    <p:sldLayoutId id="2147483822" r:id="rId6"/>
    <p:sldLayoutId id="2147483821" r:id="rId7"/>
    <p:sldLayoutId id="2147483820" r:id="rId8"/>
    <p:sldLayoutId id="2147483819" r:id="rId9"/>
    <p:sldLayoutId id="2147483818" r:id="rId10"/>
    <p:sldLayoutId id="214748381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68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72B9F7AB-87BD-4322-9DE2-4C57275FF4AE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C9476C72-FC48-4132-9E91-CE25B777AA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gif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44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15.jpeg"/><Relationship Id="rId12" Type="http://schemas.microsoft.com/office/2007/relationships/diagramDrawing" Target="../diagrams/drawing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9.xml"/><Relationship Id="rId6" Type="http://schemas.microsoft.com/office/2007/relationships/diagramDrawing" Target="../diagrams/drawing1.xml"/><Relationship Id="rId11" Type="http://schemas.openxmlformats.org/officeDocument/2006/relationships/diagramColors" Target="../diagrams/colors2.xml"/><Relationship Id="rId5" Type="http://schemas.openxmlformats.org/officeDocument/2006/relationships/diagramColors" Target="../diagrams/colors1.xml"/><Relationship Id="rId10" Type="http://schemas.openxmlformats.org/officeDocument/2006/relationships/diagramQuickStyle" Target="../diagrams/quickStyle2.xml"/><Relationship Id="rId4" Type="http://schemas.openxmlformats.org/officeDocument/2006/relationships/diagramQuickStyle" Target="../diagrams/quickStyle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extBox 9"/>
          <p:cNvSpPr txBox="1">
            <a:spLocks noChangeArrowheads="1"/>
          </p:cNvSpPr>
          <p:nvPr/>
        </p:nvSpPr>
        <p:spPr bwMode="auto">
          <a:xfrm>
            <a:off x="1428750" y="2270125"/>
            <a:ext cx="61039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solidFill>
                  <a:srgbClr val="000000"/>
                </a:solidFill>
                <a:latin typeface="Calibri" pitchFamily="34" charset="0"/>
              </a:rPr>
              <a:t>Ваше содержание</a:t>
            </a:r>
          </a:p>
        </p:txBody>
      </p:sp>
      <p:pic>
        <p:nvPicPr>
          <p:cNvPr id="4" name="Рисунок 3" descr="1198011271_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5003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198011271_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7175" y="0"/>
            <a:ext cx="4714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6" name="Рисунок 5" descr="1198011271_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714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7" name="Рисунок 6" descr="1198011271_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429625" y="0"/>
            <a:ext cx="714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8" name="Рисунок 7" descr="1198011271_2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4663" y="6276975"/>
            <a:ext cx="4714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9" name="Рисунок 8" descr="1198011271_2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6276975"/>
            <a:ext cx="4714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000" name="Рисунок 10" descr="1198011271_2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429125" y="0"/>
            <a:ext cx="47148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001" name="Рисунок 11" descr="1198011271_2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0" y="0"/>
            <a:ext cx="47148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002" name="Рисунок 13" descr="animated-gifs-buttons-62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8215313" y="6591300"/>
            <a:ext cx="6667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003" name="Рисунок 14"/>
          <p:cNvPicPr>
            <a:picLocks noChangeAspect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79388" y="4149725"/>
            <a:ext cx="2255837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004" name="WordArt 18"/>
          <p:cNvSpPr>
            <a:spLocks noChangeArrowheads="1" noChangeShapeType="1" noTextEdit="1"/>
          </p:cNvSpPr>
          <p:nvPr/>
        </p:nvSpPr>
        <p:spPr bwMode="auto">
          <a:xfrm>
            <a:off x="3059113" y="1700213"/>
            <a:ext cx="2266950" cy="4921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2800" kern="10" spc="-2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развитие речи</a:t>
            </a:r>
          </a:p>
        </p:txBody>
      </p:sp>
      <p:sp>
        <p:nvSpPr>
          <p:cNvPr id="85005" name="WordArt 19"/>
          <p:cNvSpPr>
            <a:spLocks noChangeArrowheads="1" noChangeShapeType="1" noTextEdit="1"/>
          </p:cNvSpPr>
          <p:nvPr/>
        </p:nvSpPr>
        <p:spPr bwMode="auto">
          <a:xfrm>
            <a:off x="2771775" y="2205038"/>
            <a:ext cx="2800350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детей младшего </a:t>
            </a:r>
          </a:p>
        </p:txBody>
      </p:sp>
      <p:sp>
        <p:nvSpPr>
          <p:cNvPr id="85006" name="WordArt 20"/>
          <p:cNvSpPr>
            <a:spLocks noChangeArrowheads="1" noChangeShapeType="1" noTextEdit="1"/>
          </p:cNvSpPr>
          <p:nvPr/>
        </p:nvSpPr>
        <p:spPr bwMode="auto">
          <a:xfrm>
            <a:off x="2555875" y="2781300"/>
            <a:ext cx="37433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дошкольного возраста</a:t>
            </a:r>
          </a:p>
        </p:txBody>
      </p:sp>
      <p:sp>
        <p:nvSpPr>
          <p:cNvPr id="85007" name="WordArt 21"/>
          <p:cNvSpPr>
            <a:spLocks noChangeArrowheads="1" noChangeShapeType="1" noTextEdit="1"/>
          </p:cNvSpPr>
          <p:nvPr/>
        </p:nvSpPr>
        <p:spPr bwMode="auto">
          <a:xfrm>
            <a:off x="3059113" y="3357563"/>
            <a:ext cx="3009900" cy="4921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2800" kern="10" spc="-2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через театральную</a:t>
            </a:r>
          </a:p>
        </p:txBody>
      </p:sp>
      <p:sp>
        <p:nvSpPr>
          <p:cNvPr id="85008" name="WordArt 22"/>
          <p:cNvSpPr>
            <a:spLocks noChangeArrowheads="1" noChangeShapeType="1" noTextEdit="1"/>
          </p:cNvSpPr>
          <p:nvPr/>
        </p:nvSpPr>
        <p:spPr bwMode="auto">
          <a:xfrm>
            <a:off x="3419475" y="4149725"/>
            <a:ext cx="2266950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деятельность</a:t>
            </a:r>
          </a:p>
        </p:txBody>
      </p:sp>
      <p:sp>
        <p:nvSpPr>
          <p:cNvPr id="85009" name="WordArt 24"/>
          <p:cNvSpPr>
            <a:spLocks noChangeArrowheads="1" noChangeShapeType="1" noTextEdit="1"/>
          </p:cNvSpPr>
          <p:nvPr/>
        </p:nvSpPr>
        <p:spPr bwMode="auto">
          <a:xfrm>
            <a:off x="5580063" y="5157788"/>
            <a:ext cx="18478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Кильдишева Е.А.</a:t>
            </a:r>
          </a:p>
          <a:p>
            <a:pPr algn="ctr"/>
            <a:r>
              <a:rPr lang="ru-RU" sz="2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МАДОУд/с№6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pPr eaLnBrk="1" hangingPunct="1"/>
            <a:endParaRPr lang="ru-RU" sz="2400" smtClean="0">
              <a:solidFill>
                <a:srgbClr val="C00000"/>
              </a:solidFill>
            </a:endParaRPr>
          </a:p>
        </p:txBody>
      </p:sp>
      <p:sp>
        <p:nvSpPr>
          <p:cNvPr id="942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ru-RU" b="1" smtClean="0"/>
              <a:t>Театрализованная деятельность одна из самых эффективных способов воздействия на детей, в котором наиболее полно и ярко проявляется принцип обучения: учить играя. Играя, мы общаемся с детьми на их территории. Речь детей становится более выразительной и грамотной.</a:t>
            </a:r>
          </a:p>
        </p:txBody>
      </p:sp>
      <p:pic>
        <p:nvPicPr>
          <p:cNvPr id="94211" name="Объект 92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24300" y="692150"/>
            <a:ext cx="11239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5234" name="WordArt 7"/>
          <p:cNvSpPr>
            <a:spLocks noChangeArrowheads="1" noChangeShapeType="1" noTextEdit="1"/>
          </p:cNvSpPr>
          <p:nvPr/>
        </p:nvSpPr>
        <p:spPr bwMode="auto">
          <a:xfrm>
            <a:off x="1908175" y="1268413"/>
            <a:ext cx="5438775" cy="2028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Спасибо за внимание!</a:t>
            </a:r>
          </a:p>
          <a:p>
            <a:pPr algn="ctr"/>
            <a:r>
              <a:rPr lang="ru-RU" sz="44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Желаю всем</a:t>
            </a:r>
          </a:p>
          <a:p>
            <a:pPr algn="ctr"/>
            <a:r>
              <a:rPr lang="ru-RU" sz="44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творческих успехов!</a:t>
            </a:r>
          </a:p>
        </p:txBody>
      </p:sp>
      <p:pic>
        <p:nvPicPr>
          <p:cNvPr id="95235" name="Рисунок 7"/>
          <p:cNvPicPr>
            <a:picLocks noGrp="1" noChangeAspect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635375" y="3644900"/>
            <a:ext cx="1816100" cy="2657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2" y="548680"/>
            <a:ext cx="7776219" cy="936104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ln>
                  <a:solidFill>
                    <a:srgbClr val="00B0F0"/>
                  </a:solidFill>
                </a:ln>
                <a:solidFill>
                  <a:srgbClr val="FF0066"/>
                </a:solidFill>
                <a:latin typeface="Georgia" pitchFamily="18" charset="0"/>
              </a:rPr>
              <a:t>Влияние театрализованной игры на развитие речи ребенка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772816"/>
            <a:ext cx="8425061" cy="4608512"/>
          </a:xfrm>
          <a:noFill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800" b="1" i="1" dirty="0">
                <a:solidFill>
                  <a:srgbClr val="C00000"/>
                </a:solidFill>
                <a:latin typeface="Georgia" pitchFamily="18" charset="0"/>
              </a:rPr>
              <a:t>Театрализованная игра: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i="1" dirty="0" smtClean="0">
                <a:solidFill>
                  <a:srgbClr val="0000CC"/>
                </a:solidFill>
                <a:latin typeface="Arial Narrow" panose="020B0606020202030204" pitchFamily="34" charset="0"/>
              </a:rPr>
              <a:t>Стимулирует </a:t>
            </a:r>
            <a:r>
              <a:rPr lang="ru-RU" sz="2800" b="1" i="1" dirty="0">
                <a:solidFill>
                  <a:srgbClr val="0000CC"/>
                </a:solidFill>
                <a:latin typeface="Arial Narrow" panose="020B0606020202030204" pitchFamily="34" charset="0"/>
              </a:rPr>
              <a:t>активную речь за счет расширения словарного запаса;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i="1" dirty="0" smtClean="0">
                <a:solidFill>
                  <a:srgbClr val="0000CC"/>
                </a:solidFill>
                <a:latin typeface="Arial Narrow" panose="020B0606020202030204" pitchFamily="34" charset="0"/>
              </a:rPr>
              <a:t>Ребенок </a:t>
            </a:r>
            <a:r>
              <a:rPr lang="ru-RU" sz="2800" b="1" i="1" dirty="0">
                <a:solidFill>
                  <a:srgbClr val="0000CC"/>
                </a:solidFill>
                <a:latin typeface="Arial Narrow" panose="020B0606020202030204" pitchFamily="34" charset="0"/>
              </a:rPr>
              <a:t>усваивает богатство родного языка, его выразительные средства(динамику, темп, интонацию и др.);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i="1" dirty="0" smtClean="0">
                <a:solidFill>
                  <a:srgbClr val="0000CC"/>
                </a:solidFill>
                <a:latin typeface="Arial Narrow" panose="020B0606020202030204" pitchFamily="34" charset="0"/>
              </a:rPr>
              <a:t>Совершенствует </a:t>
            </a:r>
            <a:r>
              <a:rPr lang="ru-RU" sz="2800" b="1" i="1" dirty="0">
                <a:solidFill>
                  <a:srgbClr val="0000CC"/>
                </a:solidFill>
                <a:latin typeface="Arial Narrow" panose="020B0606020202030204" pitchFamily="34" charset="0"/>
              </a:rPr>
              <a:t>артикуляционный аппарат;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i="1" dirty="0" smtClean="0">
                <a:solidFill>
                  <a:srgbClr val="0000CC"/>
                </a:solidFill>
                <a:latin typeface="Arial Narrow" panose="020B0606020202030204" pitchFamily="34" charset="0"/>
              </a:rPr>
              <a:t>Формируется </a:t>
            </a:r>
            <a:r>
              <a:rPr lang="ru-RU" sz="2800" b="1" i="1" dirty="0">
                <a:solidFill>
                  <a:srgbClr val="0000CC"/>
                </a:solidFill>
                <a:latin typeface="Arial Narrow" panose="020B0606020202030204" pitchFamily="34" charset="0"/>
              </a:rPr>
              <a:t>диалогическая</a:t>
            </a:r>
            <a:r>
              <a:rPr lang="ru-RU" sz="2800" b="1" i="1" dirty="0" smtClean="0">
                <a:solidFill>
                  <a:srgbClr val="0000CC"/>
                </a:solidFill>
                <a:latin typeface="Arial Narrow" panose="020B0606020202030204" pitchFamily="34" charset="0"/>
              </a:rPr>
              <a:t>,                       </a:t>
            </a:r>
            <a:r>
              <a:rPr lang="ru-RU" sz="2800" b="1" i="1" dirty="0">
                <a:solidFill>
                  <a:srgbClr val="0000CC"/>
                </a:solidFill>
                <a:latin typeface="Arial Narrow" panose="020B0606020202030204" pitchFamily="34" charset="0"/>
              </a:rPr>
              <a:t>эмоционально насыщенная, </a:t>
            </a:r>
            <a:r>
              <a:rPr lang="ru-RU" sz="2800" b="1" i="1" dirty="0" smtClean="0">
                <a:solidFill>
                  <a:srgbClr val="0000CC"/>
                </a:solidFill>
                <a:latin typeface="Arial Narrow" panose="020B0606020202030204" pitchFamily="34" charset="0"/>
              </a:rPr>
              <a:t>                               выразительная </a:t>
            </a:r>
            <a:r>
              <a:rPr lang="ru-RU" sz="2800" b="1" i="1" dirty="0">
                <a:solidFill>
                  <a:srgbClr val="0000CC"/>
                </a:solidFill>
                <a:latin typeface="Arial Narrow" panose="020B0606020202030204" pitchFamily="34" charset="0"/>
              </a:rPr>
              <a:t>речь.</a:t>
            </a:r>
          </a:p>
        </p:txBody>
      </p:sp>
      <p:pic>
        <p:nvPicPr>
          <p:cNvPr id="86021" name="Рисунок 2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84888" y="4724400"/>
            <a:ext cx="1871662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9498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87450" y="194990"/>
          <a:ext cx="8426871" cy="6109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7042" name="Рисунок 5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886575" y="4797425"/>
            <a:ext cx="1719263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Схема 1"/>
          <p:cNvGraphicFramePr/>
          <p:nvPr/>
        </p:nvGraphicFramePr>
        <p:xfrm>
          <a:off x="187450" y="194990"/>
          <a:ext cx="8426871" cy="6109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Формы и методы работы:</a:t>
            </a:r>
            <a:br>
              <a:rPr lang="ru-RU" b="1" smtClean="0"/>
            </a:br>
            <a:endParaRPr lang="ru-RU" b="1" smtClean="0"/>
          </a:p>
        </p:txBody>
      </p:sp>
      <p:sp>
        <p:nvSpPr>
          <p:cNvPr id="8806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1. Просмотр кукольных спектаклей и беседы по ним.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2. Игры драматизации.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3. Упражнения для социально – эмоционального развития детей.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4. Развивающие игры.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5. Упражнения по дикции (артикуляционная гимнастика).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6. Задания для развития речевой интонационной выразительности.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7. Игры – превращения («учись владеть своим телом»), образные упражнения.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8. Упражнения на развитие детской пластики.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9. Пальчиковые игры для развития моторики рук.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10. Упражнения на развитие выразительной мимики.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11. Упражнения по этике во время драматизаций.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12. Разыгрывание разнообразных сказок и инсценировок.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13. Знакомство не только с текстом сказки, но и средствами её драматизации – жестом, мимикой,     движением, костюмом, декорациями.</a:t>
            </a:r>
          </a:p>
        </p:txBody>
      </p:sp>
      <p:pic>
        <p:nvPicPr>
          <p:cNvPr id="88067" name="Объект 92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4913" y="5373688"/>
            <a:ext cx="11239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Для</a:t>
            </a:r>
            <a:r>
              <a:rPr lang="ru-RU" b="1" i="1" smtClean="0"/>
              <a:t> </a:t>
            </a:r>
            <a:r>
              <a:rPr lang="ru-RU" b="1" smtClean="0"/>
              <a:t>самостоятельной деятельности детей необходимо создать условия, в которых театрализованная деятельность будет протекать успешно. </a:t>
            </a:r>
            <a:r>
              <a:rPr lang="ru-RU" b="1" smtClean="0">
                <a:solidFill>
                  <a:srgbClr val="0000CC"/>
                </a:solidFill>
              </a:rPr>
              <a:t>Оборудуются  уголки с разными видами театра  (пальчиковый, настольный, театр игрушек (куклы би-ба-бо), театр масок). Оборудуются «Тихие уголки», где ребенок может уединиться</a:t>
            </a:r>
            <a:r>
              <a:rPr lang="ru-RU" b="1" smtClean="0"/>
              <a:t>.</a:t>
            </a:r>
          </a:p>
        </p:txBody>
      </p:sp>
      <p:pic>
        <p:nvPicPr>
          <p:cNvPr id="89090" name="Объект 92"/>
          <p:cNvPicPr>
            <a:picLocks noGrp="1" noChangeAspect="1"/>
          </p:cNvPicPr>
          <p:nvPr>
            <p:ph type="title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95738" y="620713"/>
            <a:ext cx="1123950" cy="1028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 b="1" smtClean="0"/>
              <a:t>Для снятия мышечного напряжения</a:t>
            </a:r>
            <a:r>
              <a:rPr lang="ru-RU" sz="2800" b="1" i="1" smtClean="0"/>
              <a:t> </a:t>
            </a:r>
            <a:r>
              <a:rPr lang="ru-RU" sz="2800" b="1" smtClean="0"/>
              <a:t> используются следующие упражнения:</a:t>
            </a:r>
            <a:r>
              <a:rPr lang="ru-RU" sz="2800" smtClean="0"/>
              <a:t> </a:t>
            </a:r>
            <a:r>
              <a:rPr lang="ru-RU" sz="2800" b="1" smtClean="0">
                <a:solidFill>
                  <a:srgbClr val="FF3300"/>
                </a:solidFill>
              </a:rPr>
              <a:t>«Поздоровайтесь друг с другом за обе руки поочерёдно»,</a:t>
            </a:r>
            <a:r>
              <a:rPr lang="ru-RU" sz="2800" b="1" smtClean="0"/>
              <a:t> </a:t>
            </a:r>
            <a:r>
              <a:rPr lang="ru-RU" sz="2800" b="1" smtClean="0">
                <a:solidFill>
                  <a:srgbClr val="FF3300"/>
                </a:solidFill>
              </a:rPr>
              <a:t>«Найди взглядом своего товарища», «Не перепутайте движения», «Передай мяч соседу».</a:t>
            </a:r>
          </a:p>
          <a:p>
            <a:pPr eaLnBrk="1" hangingPunct="1"/>
            <a:r>
              <a:rPr lang="ru-RU" sz="2800" b="1" smtClean="0"/>
              <a:t>Пальчиковые игры:  </a:t>
            </a:r>
            <a:r>
              <a:rPr lang="ru-RU" sz="2800" b="1" smtClean="0">
                <a:solidFill>
                  <a:srgbClr val="0000CC"/>
                </a:solidFill>
              </a:rPr>
              <a:t>«Утречко», «Стирка белья», «Игра на дудочке», «Жили были зайчики»,  «До свидания»</a:t>
            </a:r>
            <a:r>
              <a:rPr lang="ru-RU" sz="2800" b="1" smtClean="0"/>
              <a:t> помогают развивать мелкую моторику</a:t>
            </a:r>
            <a:r>
              <a:rPr lang="ru-RU" sz="2800" smtClean="0"/>
              <a:t> </a:t>
            </a:r>
          </a:p>
        </p:txBody>
      </p:sp>
      <p:pic>
        <p:nvPicPr>
          <p:cNvPr id="90114" name="Объект 92"/>
          <p:cNvPicPr>
            <a:picLocks noGrp="1" noChangeAspect="1"/>
          </p:cNvPicPr>
          <p:nvPr>
            <p:ph type="title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95738" y="620713"/>
            <a:ext cx="1123950" cy="1028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smtClean="0"/>
              <a:t>Артикуляционная гимнастика  предлагается для обучения детей средствам речевой выразительности </a:t>
            </a:r>
            <a:r>
              <a:rPr lang="ru-RU" smtClean="0"/>
              <a:t>: </a:t>
            </a:r>
            <a:r>
              <a:rPr lang="ru-RU" b="1" smtClean="0">
                <a:solidFill>
                  <a:srgbClr val="0000CC"/>
                </a:solidFill>
              </a:rPr>
              <a:t>«Надуваем шар», «Игра на дудочке», «Лошадка», «Чистим зубки», «Обидки». Предлагается детям произнести с разной интонацией самые привычные слова: «возьми», «принеси», «помоги», «здравствуй» </a:t>
            </a:r>
            <a:r>
              <a:rPr lang="ru-RU" b="1" smtClean="0">
                <a:solidFill>
                  <a:srgbClr val="FF0000"/>
                </a:solidFill>
              </a:rPr>
              <a:t>(приветливо, требовательно</a:t>
            </a:r>
            <a:r>
              <a:rPr lang="ru-RU" smtClean="0">
                <a:solidFill>
                  <a:srgbClr val="FF0000"/>
                </a:solidFill>
              </a:rPr>
              <a:t>).</a:t>
            </a:r>
          </a:p>
        </p:txBody>
      </p:sp>
      <p:pic>
        <p:nvPicPr>
          <p:cNvPr id="91138" name="Объект 92"/>
          <p:cNvPicPr>
            <a:picLocks noGrp="1" noChangeAspect="1"/>
          </p:cNvPicPr>
          <p:nvPr>
            <p:ph type="title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95738" y="549275"/>
            <a:ext cx="1123950" cy="1028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Для развития дикции применяются </a:t>
            </a:r>
            <a:r>
              <a:rPr lang="ru-RU" b="1" smtClean="0">
                <a:solidFill>
                  <a:srgbClr val="FF0000"/>
                </a:solidFill>
              </a:rPr>
              <a:t>скороговорки, потешки, стихи.</a:t>
            </a:r>
            <a:endParaRPr lang="ru-RU" smtClean="0">
              <a:solidFill>
                <a:srgbClr val="FF0000"/>
              </a:solidFill>
            </a:endParaRPr>
          </a:p>
          <a:p>
            <a:pPr eaLnBrk="1" hangingPunct="1"/>
            <a:r>
              <a:rPr lang="ru-RU" b="1" smtClean="0"/>
              <a:t>С целью развития воображения, мышления, памяти предлагаются детям закончить </a:t>
            </a:r>
            <a:r>
              <a:rPr lang="ru-RU" b="1" smtClean="0">
                <a:solidFill>
                  <a:srgbClr val="FF0000"/>
                </a:solidFill>
              </a:rPr>
              <a:t>«Короткие истории»</a:t>
            </a:r>
            <a:r>
              <a:rPr lang="ru-RU" b="1" smtClean="0"/>
              <a:t> </a:t>
            </a:r>
          </a:p>
          <a:p>
            <a:pPr eaLnBrk="1" hangingPunct="1"/>
            <a:r>
              <a:rPr lang="ru-RU" b="1" smtClean="0"/>
              <a:t>Для более яркого создания образа детям необходимо владеть  </a:t>
            </a:r>
            <a:r>
              <a:rPr lang="ru-RU" b="1" smtClean="0">
                <a:solidFill>
                  <a:srgbClr val="FF0000"/>
                </a:solidFill>
              </a:rPr>
              <a:t>пластикой и мимикой.</a:t>
            </a:r>
          </a:p>
        </p:txBody>
      </p:sp>
      <p:pic>
        <p:nvPicPr>
          <p:cNvPr id="92162" name="Объект 92"/>
          <p:cNvPicPr>
            <a:picLocks noGrp="1" noChangeAspect="1"/>
          </p:cNvPicPr>
          <p:nvPr>
            <p:ph type="title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95738" y="620713"/>
            <a:ext cx="1123950" cy="1028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Для развития пластической выразительности предлагается детям:</a:t>
            </a:r>
            <a:endParaRPr lang="ru-RU" sz="2800" smtClean="0"/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solidFill>
                  <a:srgbClr val="FF0000"/>
                </a:solidFill>
              </a:rPr>
              <a:t>1.</a:t>
            </a:r>
            <a:r>
              <a:rPr lang="ru-RU" sz="2800" b="1" smtClean="0"/>
              <a:t> </a:t>
            </a:r>
            <a:r>
              <a:rPr lang="ru-RU" sz="2800" b="1" smtClean="0">
                <a:solidFill>
                  <a:srgbClr val="0000CC"/>
                </a:solidFill>
              </a:rPr>
              <a:t>Пройти по мостику через ручей от лица любого персонажа (сказки, рассказа, мультфильма) по их выбору.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solidFill>
                  <a:srgbClr val="FF0000"/>
                </a:solidFill>
              </a:rPr>
              <a:t>2.</a:t>
            </a:r>
            <a:r>
              <a:rPr lang="ru-RU" sz="2800" b="1" smtClean="0"/>
              <a:t> </a:t>
            </a:r>
            <a:r>
              <a:rPr lang="ru-RU" sz="2800" b="1" smtClean="0">
                <a:solidFill>
                  <a:srgbClr val="0000CC"/>
                </a:solidFill>
              </a:rPr>
              <a:t>От лица любого персонажа подкрасться к спящему зверю (зайцу, медведю, волку).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solidFill>
                  <a:srgbClr val="FF0000"/>
                </a:solidFill>
              </a:rPr>
              <a:t>3.</a:t>
            </a:r>
            <a:r>
              <a:rPr lang="ru-RU" sz="2800" b="1" smtClean="0"/>
              <a:t> </a:t>
            </a:r>
            <a:r>
              <a:rPr lang="ru-RU" sz="2800" b="1" smtClean="0">
                <a:solidFill>
                  <a:srgbClr val="0000CC"/>
                </a:solidFill>
              </a:rPr>
              <a:t>Изобразить прогулку трёх зайцев, но так, чтобы все зайцы вели себя и действовали по-разному.</a:t>
            </a:r>
          </a:p>
        </p:txBody>
      </p:sp>
      <p:pic>
        <p:nvPicPr>
          <p:cNvPr id="93186" name="Объект 92"/>
          <p:cNvPicPr>
            <a:picLocks noGrp="1" noChangeAspect="1"/>
          </p:cNvPicPr>
          <p:nvPr>
            <p:ph type="title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95738" y="549275"/>
            <a:ext cx="1123950" cy="1028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.4|1.4|1.6|1.5"/>
</p:tagLst>
</file>

<file path=ppt/theme/theme1.xml><?xml version="1.0" encoding="utf-8"?>
<a:theme xmlns:a="http://schemas.openxmlformats.org/drawingml/2006/main" name="shablon_theatr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Другая 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000"/>
      </a:hlink>
      <a:folHlink>
        <a:srgbClr val="C6D9F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Другая 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80000"/>
      </a:hlink>
      <a:folHlink>
        <a:srgbClr val="E36C09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Другая 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80000"/>
      </a:hlink>
      <a:folHlink>
        <a:srgbClr val="E36C09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shablon_theatr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театр МОЯ</Template>
  <TotalTime>2735</TotalTime>
  <Words>887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shablon_theatre</vt:lpstr>
      <vt:lpstr>Тема Office</vt:lpstr>
      <vt:lpstr>1_Тема Office</vt:lpstr>
      <vt:lpstr>2_Тема Office</vt:lpstr>
      <vt:lpstr>3_Тема Office</vt:lpstr>
      <vt:lpstr>1_shablon_theatre</vt:lpstr>
      <vt:lpstr>Слайд 1</vt:lpstr>
      <vt:lpstr>Влияние театрализованной игры на развитие речи ребенка</vt:lpstr>
      <vt:lpstr>Слайд 3</vt:lpstr>
      <vt:lpstr>Формы и методы работы: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Театрализованная деятельность в ДОУ и развитие речи ребенка</dc:title>
  <dc:creator>1</dc:creator>
  <cp:lastModifiedBy>OLGA</cp:lastModifiedBy>
  <cp:revision>197</cp:revision>
  <dcterms:created xsi:type="dcterms:W3CDTF">2012-09-13T07:56:08Z</dcterms:created>
  <dcterms:modified xsi:type="dcterms:W3CDTF">2019-12-03T18:32:37Z</dcterms:modified>
</cp:coreProperties>
</file>