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66" r:id="rId5"/>
    <p:sldId id="258" r:id="rId6"/>
    <p:sldId id="262" r:id="rId7"/>
    <p:sldId id="263" r:id="rId8"/>
    <p:sldId id="260" r:id="rId9"/>
    <p:sldId id="259" r:id="rId10"/>
    <p:sldId id="261" r:id="rId11"/>
    <p:sldId id="267" r:id="rId12"/>
    <p:sldId id="270" r:id="rId13"/>
    <p:sldId id="257" r:id="rId14"/>
    <p:sldId id="272" r:id="rId15"/>
    <p:sldId id="273" r:id="rId16"/>
    <p:sldId id="274" r:id="rId17"/>
    <p:sldId id="275" r:id="rId18"/>
    <p:sldId id="271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0" autoAdjust="0"/>
    <p:restoredTop sz="94660"/>
  </p:normalViewPr>
  <p:slideViewPr>
    <p:cSldViewPr>
      <p:cViewPr varScale="1">
        <p:scale>
          <a:sx n="80" d="100"/>
          <a:sy n="80" d="100"/>
        </p:scale>
        <p:origin x="-90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FF8C29-F780-4FF5-BF10-D2F83D08AD51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8F86207-5128-44AA-A789-4A60EDC91409}">
      <dgm:prSet phldrT="[Текст]"/>
      <dgm:spPr/>
      <dgm:t>
        <a:bodyPr/>
        <a:lstStyle/>
        <a:p>
          <a:endParaRPr lang="ru-RU" dirty="0"/>
        </a:p>
      </dgm:t>
    </dgm:pt>
    <dgm:pt modelId="{93614520-1349-40E4-8AAA-BC6C6AF6127C}" type="parTrans" cxnId="{43ACB39D-FA8C-4364-8F82-AB1505903973}">
      <dgm:prSet/>
      <dgm:spPr/>
      <dgm:t>
        <a:bodyPr/>
        <a:lstStyle/>
        <a:p>
          <a:endParaRPr lang="ru-RU"/>
        </a:p>
      </dgm:t>
    </dgm:pt>
    <dgm:pt modelId="{EA177185-8E8A-4D24-B2FE-DF9ED8B0C407}" type="sibTrans" cxnId="{43ACB39D-FA8C-4364-8F82-AB1505903973}">
      <dgm:prSet/>
      <dgm:spPr/>
      <dgm:t>
        <a:bodyPr/>
        <a:lstStyle/>
        <a:p>
          <a:endParaRPr lang="ru-RU"/>
        </a:p>
      </dgm:t>
    </dgm:pt>
    <dgm:pt modelId="{CFF10318-EDF3-4CFF-B244-D333B2C29B88}">
      <dgm:prSet phldrT="[Текст]"/>
      <dgm:spPr/>
      <dgm:t>
        <a:bodyPr/>
        <a:lstStyle/>
        <a:p>
          <a:endParaRPr lang="ru-RU" dirty="0"/>
        </a:p>
      </dgm:t>
    </dgm:pt>
    <dgm:pt modelId="{93531D51-4D03-4217-A0F7-73953A9A1404}" type="parTrans" cxnId="{DC573459-D75A-4C3F-BF85-5C2BD0A55380}">
      <dgm:prSet/>
      <dgm:spPr/>
      <dgm:t>
        <a:bodyPr/>
        <a:lstStyle/>
        <a:p>
          <a:endParaRPr lang="ru-RU"/>
        </a:p>
      </dgm:t>
    </dgm:pt>
    <dgm:pt modelId="{EC76C0EF-38B3-48C8-9E00-9B6E7228AF05}" type="sibTrans" cxnId="{DC573459-D75A-4C3F-BF85-5C2BD0A55380}">
      <dgm:prSet/>
      <dgm:spPr/>
      <dgm:t>
        <a:bodyPr/>
        <a:lstStyle/>
        <a:p>
          <a:endParaRPr lang="ru-RU"/>
        </a:p>
      </dgm:t>
    </dgm:pt>
    <dgm:pt modelId="{97C5491F-6687-422B-A99A-DDBA157916C4}">
      <dgm:prSet phldrT="[Текст]"/>
      <dgm:spPr/>
      <dgm:t>
        <a:bodyPr/>
        <a:lstStyle/>
        <a:p>
          <a:endParaRPr lang="ru-RU" dirty="0"/>
        </a:p>
      </dgm:t>
    </dgm:pt>
    <dgm:pt modelId="{2CEBACD2-3588-4FF6-AE16-35D97FEC80E3}" type="parTrans" cxnId="{935B009A-BE16-4904-AFDA-FF345A069E9C}">
      <dgm:prSet/>
      <dgm:spPr/>
      <dgm:t>
        <a:bodyPr/>
        <a:lstStyle/>
        <a:p>
          <a:endParaRPr lang="ru-RU"/>
        </a:p>
      </dgm:t>
    </dgm:pt>
    <dgm:pt modelId="{3267B233-30F3-4309-AF70-D93E8734E6F0}" type="sibTrans" cxnId="{935B009A-BE16-4904-AFDA-FF345A069E9C}">
      <dgm:prSet/>
      <dgm:spPr/>
      <dgm:t>
        <a:bodyPr/>
        <a:lstStyle/>
        <a:p>
          <a:endParaRPr lang="ru-RU"/>
        </a:p>
      </dgm:t>
    </dgm:pt>
    <dgm:pt modelId="{A68BEBA9-6C3A-4285-A73A-8EB2B593BF9B}">
      <dgm:prSet phldrT="[Текст]"/>
      <dgm:spPr/>
      <dgm:t>
        <a:bodyPr/>
        <a:lstStyle/>
        <a:p>
          <a:endParaRPr lang="ru-RU" dirty="0"/>
        </a:p>
      </dgm:t>
    </dgm:pt>
    <dgm:pt modelId="{09CAEE53-E7C3-477B-895A-BE2107CE196D}" type="parTrans" cxnId="{470851FA-374C-416A-BFB8-0FF33AC6409A}">
      <dgm:prSet/>
      <dgm:spPr/>
      <dgm:t>
        <a:bodyPr/>
        <a:lstStyle/>
        <a:p>
          <a:endParaRPr lang="ru-RU"/>
        </a:p>
      </dgm:t>
    </dgm:pt>
    <dgm:pt modelId="{F686396E-7F47-4E94-AAA1-BB30EBDBC87A}" type="sibTrans" cxnId="{470851FA-374C-416A-BFB8-0FF33AC6409A}">
      <dgm:prSet/>
      <dgm:spPr/>
      <dgm:t>
        <a:bodyPr/>
        <a:lstStyle/>
        <a:p>
          <a:endParaRPr lang="ru-RU"/>
        </a:p>
      </dgm:t>
    </dgm:pt>
    <dgm:pt modelId="{AC3C0878-6FD6-4293-A9D6-2C06AC90B27D}">
      <dgm:prSet phldrT="[Текст]"/>
      <dgm:spPr/>
      <dgm:t>
        <a:bodyPr/>
        <a:lstStyle/>
        <a:p>
          <a:endParaRPr lang="ru-RU" dirty="0"/>
        </a:p>
      </dgm:t>
    </dgm:pt>
    <dgm:pt modelId="{41BA93BA-6902-4FD6-8A1C-40D9EFF83ABC}" type="parTrans" cxnId="{099AFC05-6699-4481-907D-E08D4514497B}">
      <dgm:prSet/>
      <dgm:spPr/>
      <dgm:t>
        <a:bodyPr/>
        <a:lstStyle/>
        <a:p>
          <a:endParaRPr lang="ru-RU"/>
        </a:p>
      </dgm:t>
    </dgm:pt>
    <dgm:pt modelId="{4E924CDD-483C-4BD5-85FA-49FAC1A357ED}" type="sibTrans" cxnId="{099AFC05-6699-4481-907D-E08D4514497B}">
      <dgm:prSet/>
      <dgm:spPr/>
      <dgm:t>
        <a:bodyPr/>
        <a:lstStyle/>
        <a:p>
          <a:endParaRPr lang="ru-RU"/>
        </a:p>
      </dgm:t>
    </dgm:pt>
    <dgm:pt modelId="{C261D2D0-B3AD-4FE3-90F6-F924838A5512}">
      <dgm:prSet phldrT="[Текст]"/>
      <dgm:spPr/>
      <dgm:t>
        <a:bodyPr/>
        <a:lstStyle/>
        <a:p>
          <a:endParaRPr lang="ru-RU" dirty="0"/>
        </a:p>
      </dgm:t>
    </dgm:pt>
    <dgm:pt modelId="{632AE238-000A-4633-81F3-53B3A6F90B02}" type="parTrans" cxnId="{450720AE-EA44-4742-A70D-B2A42B726363}">
      <dgm:prSet/>
      <dgm:spPr/>
      <dgm:t>
        <a:bodyPr/>
        <a:lstStyle/>
        <a:p>
          <a:endParaRPr lang="ru-RU"/>
        </a:p>
      </dgm:t>
    </dgm:pt>
    <dgm:pt modelId="{7880C052-B976-48A9-B412-F3159797B6CE}" type="sibTrans" cxnId="{450720AE-EA44-4742-A70D-B2A42B726363}">
      <dgm:prSet/>
      <dgm:spPr/>
      <dgm:t>
        <a:bodyPr/>
        <a:lstStyle/>
        <a:p>
          <a:endParaRPr lang="ru-RU"/>
        </a:p>
      </dgm:t>
    </dgm:pt>
    <dgm:pt modelId="{4FF16E04-5627-4750-9368-E204EB8720E9}">
      <dgm:prSet phldrT="[Текст]"/>
      <dgm:spPr/>
      <dgm:t>
        <a:bodyPr/>
        <a:lstStyle/>
        <a:p>
          <a:endParaRPr lang="ru-RU" dirty="0"/>
        </a:p>
      </dgm:t>
    </dgm:pt>
    <dgm:pt modelId="{53C63BB3-CA0F-40FB-B5B0-19A7EDC2F06D}" type="parTrans" cxnId="{A44CE790-D356-4AC3-B874-024C0A8F5C35}">
      <dgm:prSet/>
      <dgm:spPr/>
      <dgm:t>
        <a:bodyPr/>
        <a:lstStyle/>
        <a:p>
          <a:endParaRPr lang="ru-RU"/>
        </a:p>
      </dgm:t>
    </dgm:pt>
    <dgm:pt modelId="{40A17E20-CD08-499B-8D28-5DFF99C03613}" type="sibTrans" cxnId="{A44CE790-D356-4AC3-B874-024C0A8F5C35}">
      <dgm:prSet/>
      <dgm:spPr/>
      <dgm:t>
        <a:bodyPr/>
        <a:lstStyle/>
        <a:p>
          <a:endParaRPr lang="ru-RU"/>
        </a:p>
      </dgm:t>
    </dgm:pt>
    <dgm:pt modelId="{2D9BDADD-7532-409D-8187-D98206A320F0}" type="pres">
      <dgm:prSet presAssocID="{A2FF8C29-F780-4FF5-BF10-D2F83D08AD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A5EA1D-CC9A-442B-8B6F-5DAE80ED3004}" type="pres">
      <dgm:prSet presAssocID="{B8F86207-5128-44AA-A789-4A60EDC91409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9D858-5856-4728-B816-4520FF6B19CB}" type="pres">
      <dgm:prSet presAssocID="{EA177185-8E8A-4D24-B2FE-DF9ED8B0C407}" presName="space" presStyleCnt="0"/>
      <dgm:spPr/>
    </dgm:pt>
    <dgm:pt modelId="{6F14DD19-E6B0-4B92-9B41-CAB3ACC91625}" type="pres">
      <dgm:prSet presAssocID="{CFF10318-EDF3-4CFF-B244-D333B2C29B88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202A9-1A78-41AB-B4B5-6DAB433141CF}" type="pres">
      <dgm:prSet presAssocID="{EC76C0EF-38B3-48C8-9E00-9B6E7228AF05}" presName="space" presStyleCnt="0"/>
      <dgm:spPr/>
    </dgm:pt>
    <dgm:pt modelId="{C646156F-3262-40F4-8578-48251846D68A}" type="pres">
      <dgm:prSet presAssocID="{97C5491F-6687-422B-A99A-DDBA157916C4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06C7FC-5D35-473E-BEB4-374CEC1F36EB}" type="pres">
      <dgm:prSet presAssocID="{3267B233-30F3-4309-AF70-D93E8734E6F0}" presName="space" presStyleCnt="0"/>
      <dgm:spPr/>
    </dgm:pt>
    <dgm:pt modelId="{D412992F-FF95-4CA8-A9B5-6A9DF95F3B5A}" type="pres">
      <dgm:prSet presAssocID="{A68BEBA9-6C3A-4285-A73A-8EB2B593BF9B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19DE7-1251-4934-96DF-DB2A5E9347A2}" type="pres">
      <dgm:prSet presAssocID="{F686396E-7F47-4E94-AAA1-BB30EBDBC87A}" presName="space" presStyleCnt="0"/>
      <dgm:spPr/>
    </dgm:pt>
    <dgm:pt modelId="{A78F7AA0-F3B8-4670-8484-C762D373F18A}" type="pres">
      <dgm:prSet presAssocID="{AC3C0878-6FD6-4293-A9D6-2C06AC90B27D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068E5-1FCF-418C-A3FA-B30586374673}" type="pres">
      <dgm:prSet presAssocID="{4E924CDD-483C-4BD5-85FA-49FAC1A357ED}" presName="space" presStyleCnt="0"/>
      <dgm:spPr/>
    </dgm:pt>
    <dgm:pt modelId="{EC523F42-CB53-4C12-A2EE-EDB066B2DECC}" type="pres">
      <dgm:prSet presAssocID="{C261D2D0-B3AD-4FE3-90F6-F924838A5512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24E38-80D1-4FD3-AC77-59D7E58DE663}" type="pres">
      <dgm:prSet presAssocID="{7880C052-B976-48A9-B412-F3159797B6CE}" presName="space" presStyleCnt="0"/>
      <dgm:spPr/>
    </dgm:pt>
    <dgm:pt modelId="{4D815134-2BA5-486D-AD6A-3F591C81F0B7}" type="pres">
      <dgm:prSet presAssocID="{4FF16E04-5627-4750-9368-E204EB8720E9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6775C4-9632-4B80-8B79-C0B32DB70353}" type="presOf" srcId="{A2FF8C29-F780-4FF5-BF10-D2F83D08AD51}" destId="{2D9BDADD-7532-409D-8187-D98206A320F0}" srcOrd="0" destOrd="0" presId="urn:microsoft.com/office/officeart/2005/8/layout/venn3"/>
    <dgm:cxn modelId="{43ACB39D-FA8C-4364-8F82-AB1505903973}" srcId="{A2FF8C29-F780-4FF5-BF10-D2F83D08AD51}" destId="{B8F86207-5128-44AA-A789-4A60EDC91409}" srcOrd="0" destOrd="0" parTransId="{93614520-1349-40E4-8AAA-BC6C6AF6127C}" sibTransId="{EA177185-8E8A-4D24-B2FE-DF9ED8B0C407}"/>
    <dgm:cxn modelId="{D64F0FD2-C779-4D99-8ED7-64357924B496}" type="presOf" srcId="{C261D2D0-B3AD-4FE3-90F6-F924838A5512}" destId="{EC523F42-CB53-4C12-A2EE-EDB066B2DECC}" srcOrd="0" destOrd="0" presId="urn:microsoft.com/office/officeart/2005/8/layout/venn3"/>
    <dgm:cxn modelId="{58CAA285-FBB3-44D4-9116-AF2B0A5A65FE}" type="presOf" srcId="{AC3C0878-6FD6-4293-A9D6-2C06AC90B27D}" destId="{A78F7AA0-F3B8-4670-8484-C762D373F18A}" srcOrd="0" destOrd="0" presId="urn:microsoft.com/office/officeart/2005/8/layout/venn3"/>
    <dgm:cxn modelId="{53585EED-157A-4D99-A4E8-19836FCF12CC}" type="presOf" srcId="{CFF10318-EDF3-4CFF-B244-D333B2C29B88}" destId="{6F14DD19-E6B0-4B92-9B41-CAB3ACC91625}" srcOrd="0" destOrd="0" presId="urn:microsoft.com/office/officeart/2005/8/layout/venn3"/>
    <dgm:cxn modelId="{450720AE-EA44-4742-A70D-B2A42B726363}" srcId="{A2FF8C29-F780-4FF5-BF10-D2F83D08AD51}" destId="{C261D2D0-B3AD-4FE3-90F6-F924838A5512}" srcOrd="5" destOrd="0" parTransId="{632AE238-000A-4633-81F3-53B3A6F90B02}" sibTransId="{7880C052-B976-48A9-B412-F3159797B6CE}"/>
    <dgm:cxn modelId="{2BAFD25F-C453-4AB7-A64A-B04FE5DD1ADA}" type="presOf" srcId="{97C5491F-6687-422B-A99A-DDBA157916C4}" destId="{C646156F-3262-40F4-8578-48251846D68A}" srcOrd="0" destOrd="0" presId="urn:microsoft.com/office/officeart/2005/8/layout/venn3"/>
    <dgm:cxn modelId="{8AFAA8B2-4944-4D68-ABF8-34A339D1A050}" type="presOf" srcId="{B8F86207-5128-44AA-A789-4A60EDC91409}" destId="{7AA5EA1D-CC9A-442B-8B6F-5DAE80ED3004}" srcOrd="0" destOrd="0" presId="urn:microsoft.com/office/officeart/2005/8/layout/venn3"/>
    <dgm:cxn modelId="{A44CE790-D356-4AC3-B874-024C0A8F5C35}" srcId="{A2FF8C29-F780-4FF5-BF10-D2F83D08AD51}" destId="{4FF16E04-5627-4750-9368-E204EB8720E9}" srcOrd="6" destOrd="0" parTransId="{53C63BB3-CA0F-40FB-B5B0-19A7EDC2F06D}" sibTransId="{40A17E20-CD08-499B-8D28-5DFF99C03613}"/>
    <dgm:cxn modelId="{DCB65858-C3FB-43CF-B3FF-3077F1DCFE30}" type="presOf" srcId="{4FF16E04-5627-4750-9368-E204EB8720E9}" destId="{4D815134-2BA5-486D-AD6A-3F591C81F0B7}" srcOrd="0" destOrd="0" presId="urn:microsoft.com/office/officeart/2005/8/layout/venn3"/>
    <dgm:cxn modelId="{A85D824B-51FF-4C1A-8E76-6EBC7BF15F0B}" type="presOf" srcId="{A68BEBA9-6C3A-4285-A73A-8EB2B593BF9B}" destId="{D412992F-FF95-4CA8-A9B5-6A9DF95F3B5A}" srcOrd="0" destOrd="0" presId="urn:microsoft.com/office/officeart/2005/8/layout/venn3"/>
    <dgm:cxn modelId="{935B009A-BE16-4904-AFDA-FF345A069E9C}" srcId="{A2FF8C29-F780-4FF5-BF10-D2F83D08AD51}" destId="{97C5491F-6687-422B-A99A-DDBA157916C4}" srcOrd="2" destOrd="0" parTransId="{2CEBACD2-3588-4FF6-AE16-35D97FEC80E3}" sibTransId="{3267B233-30F3-4309-AF70-D93E8734E6F0}"/>
    <dgm:cxn modelId="{470851FA-374C-416A-BFB8-0FF33AC6409A}" srcId="{A2FF8C29-F780-4FF5-BF10-D2F83D08AD51}" destId="{A68BEBA9-6C3A-4285-A73A-8EB2B593BF9B}" srcOrd="3" destOrd="0" parTransId="{09CAEE53-E7C3-477B-895A-BE2107CE196D}" sibTransId="{F686396E-7F47-4E94-AAA1-BB30EBDBC87A}"/>
    <dgm:cxn modelId="{099AFC05-6699-4481-907D-E08D4514497B}" srcId="{A2FF8C29-F780-4FF5-BF10-D2F83D08AD51}" destId="{AC3C0878-6FD6-4293-A9D6-2C06AC90B27D}" srcOrd="4" destOrd="0" parTransId="{41BA93BA-6902-4FD6-8A1C-40D9EFF83ABC}" sibTransId="{4E924CDD-483C-4BD5-85FA-49FAC1A357ED}"/>
    <dgm:cxn modelId="{DC573459-D75A-4C3F-BF85-5C2BD0A55380}" srcId="{A2FF8C29-F780-4FF5-BF10-D2F83D08AD51}" destId="{CFF10318-EDF3-4CFF-B244-D333B2C29B88}" srcOrd="1" destOrd="0" parTransId="{93531D51-4D03-4217-A0F7-73953A9A1404}" sibTransId="{EC76C0EF-38B3-48C8-9E00-9B6E7228AF05}"/>
    <dgm:cxn modelId="{85A623B5-FDB8-4531-9B5E-1DCF4E860D6D}" type="presParOf" srcId="{2D9BDADD-7532-409D-8187-D98206A320F0}" destId="{7AA5EA1D-CC9A-442B-8B6F-5DAE80ED3004}" srcOrd="0" destOrd="0" presId="urn:microsoft.com/office/officeart/2005/8/layout/venn3"/>
    <dgm:cxn modelId="{5DEA3D72-45EC-4423-B600-2E62B8EBC88B}" type="presParOf" srcId="{2D9BDADD-7532-409D-8187-D98206A320F0}" destId="{7659D858-5856-4728-B816-4520FF6B19CB}" srcOrd="1" destOrd="0" presId="urn:microsoft.com/office/officeart/2005/8/layout/venn3"/>
    <dgm:cxn modelId="{E2B0DC9B-0F4A-48B2-A6E4-BF5E133C7309}" type="presParOf" srcId="{2D9BDADD-7532-409D-8187-D98206A320F0}" destId="{6F14DD19-E6B0-4B92-9B41-CAB3ACC91625}" srcOrd="2" destOrd="0" presId="urn:microsoft.com/office/officeart/2005/8/layout/venn3"/>
    <dgm:cxn modelId="{0DDC30B0-3197-4D29-A3C7-084BD1B71EDA}" type="presParOf" srcId="{2D9BDADD-7532-409D-8187-D98206A320F0}" destId="{941202A9-1A78-41AB-B4B5-6DAB433141CF}" srcOrd="3" destOrd="0" presId="urn:microsoft.com/office/officeart/2005/8/layout/venn3"/>
    <dgm:cxn modelId="{5A71B804-72BE-434E-8B6D-6DC0537C34DA}" type="presParOf" srcId="{2D9BDADD-7532-409D-8187-D98206A320F0}" destId="{C646156F-3262-40F4-8578-48251846D68A}" srcOrd="4" destOrd="0" presId="urn:microsoft.com/office/officeart/2005/8/layout/venn3"/>
    <dgm:cxn modelId="{9809B69D-621B-4EF7-BD5D-5290DABAB959}" type="presParOf" srcId="{2D9BDADD-7532-409D-8187-D98206A320F0}" destId="{8206C7FC-5D35-473E-BEB4-374CEC1F36EB}" srcOrd="5" destOrd="0" presId="urn:microsoft.com/office/officeart/2005/8/layout/venn3"/>
    <dgm:cxn modelId="{3D960C38-67F5-48FA-A23D-1F613ECF0168}" type="presParOf" srcId="{2D9BDADD-7532-409D-8187-D98206A320F0}" destId="{D412992F-FF95-4CA8-A9B5-6A9DF95F3B5A}" srcOrd="6" destOrd="0" presId="urn:microsoft.com/office/officeart/2005/8/layout/venn3"/>
    <dgm:cxn modelId="{FE7C3E4F-E5C0-455A-83D6-F61761D9F215}" type="presParOf" srcId="{2D9BDADD-7532-409D-8187-D98206A320F0}" destId="{86319DE7-1251-4934-96DF-DB2A5E9347A2}" srcOrd="7" destOrd="0" presId="urn:microsoft.com/office/officeart/2005/8/layout/venn3"/>
    <dgm:cxn modelId="{1EEC826C-5154-4900-B5A3-022346FF33A6}" type="presParOf" srcId="{2D9BDADD-7532-409D-8187-D98206A320F0}" destId="{A78F7AA0-F3B8-4670-8484-C762D373F18A}" srcOrd="8" destOrd="0" presId="urn:microsoft.com/office/officeart/2005/8/layout/venn3"/>
    <dgm:cxn modelId="{B1E306A9-E258-4B66-9345-CFCDC0F700AB}" type="presParOf" srcId="{2D9BDADD-7532-409D-8187-D98206A320F0}" destId="{BA9068E5-1FCF-418C-A3FA-B30586374673}" srcOrd="9" destOrd="0" presId="urn:microsoft.com/office/officeart/2005/8/layout/venn3"/>
    <dgm:cxn modelId="{9D349466-DCB1-41A5-B802-CF9BAB540519}" type="presParOf" srcId="{2D9BDADD-7532-409D-8187-D98206A320F0}" destId="{EC523F42-CB53-4C12-A2EE-EDB066B2DECC}" srcOrd="10" destOrd="0" presId="urn:microsoft.com/office/officeart/2005/8/layout/venn3"/>
    <dgm:cxn modelId="{2DAA73A7-36EA-48D5-9CD3-E0BF2B178E7D}" type="presParOf" srcId="{2D9BDADD-7532-409D-8187-D98206A320F0}" destId="{F0224E38-80D1-4FD3-AC77-59D7E58DE663}" srcOrd="11" destOrd="0" presId="urn:microsoft.com/office/officeart/2005/8/layout/venn3"/>
    <dgm:cxn modelId="{C0D243F2-4AB6-4F96-BDE3-A5781A8FE009}" type="presParOf" srcId="{2D9BDADD-7532-409D-8187-D98206A320F0}" destId="{4D815134-2BA5-486D-AD6A-3F591C81F0B7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FF8C29-F780-4FF5-BF10-D2F83D08AD51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09EA016-07B8-467B-A7CB-5ADA96865DE2}">
      <dgm:prSet phldrT="[Текст]"/>
      <dgm:spPr/>
      <dgm:t>
        <a:bodyPr/>
        <a:lstStyle/>
        <a:p>
          <a:r>
            <a:rPr lang="ru-RU" dirty="0" smtClean="0"/>
            <a:t>Л</a:t>
          </a:r>
          <a:endParaRPr lang="ru-RU" dirty="0"/>
        </a:p>
      </dgm:t>
    </dgm:pt>
    <dgm:pt modelId="{ED0CC475-6DC3-4FA9-B629-F03B6FB591C4}" type="parTrans" cxnId="{4F03995E-C4EF-4AB4-AF60-EC34DBD618FF}">
      <dgm:prSet/>
      <dgm:spPr/>
      <dgm:t>
        <a:bodyPr/>
        <a:lstStyle/>
        <a:p>
          <a:endParaRPr lang="ru-RU"/>
        </a:p>
      </dgm:t>
    </dgm:pt>
    <dgm:pt modelId="{594432F3-EB43-4A4B-8AA3-BC1787719DCE}" type="sibTrans" cxnId="{4F03995E-C4EF-4AB4-AF60-EC34DBD618FF}">
      <dgm:prSet/>
      <dgm:spPr/>
      <dgm:t>
        <a:bodyPr/>
        <a:lstStyle/>
        <a:p>
          <a:endParaRPr lang="ru-RU"/>
        </a:p>
      </dgm:t>
    </dgm:pt>
    <dgm:pt modelId="{BDA5BC0A-64EA-442C-9656-B284D1F162DE}">
      <dgm:prSet phldrT="[Текст]"/>
      <dgm:spPr/>
      <dgm:t>
        <a:bodyPr/>
        <a:lstStyle/>
        <a:p>
          <a:r>
            <a:rPr lang="ru-RU" dirty="0" smtClean="0"/>
            <a:t>Е</a:t>
          </a:r>
          <a:endParaRPr lang="ru-RU" dirty="0"/>
        </a:p>
      </dgm:t>
    </dgm:pt>
    <dgm:pt modelId="{C02B3AA4-882A-4F27-B8A2-C301657CFAFC}" type="parTrans" cxnId="{44B51EDD-96E6-4852-8640-CCAA835CE529}">
      <dgm:prSet/>
      <dgm:spPr/>
      <dgm:t>
        <a:bodyPr/>
        <a:lstStyle/>
        <a:p>
          <a:endParaRPr lang="ru-RU"/>
        </a:p>
      </dgm:t>
    </dgm:pt>
    <dgm:pt modelId="{178439AA-8644-4110-A6C2-6086D1C7B85B}" type="sibTrans" cxnId="{44B51EDD-96E6-4852-8640-CCAA835CE529}">
      <dgm:prSet/>
      <dgm:spPr/>
      <dgm:t>
        <a:bodyPr/>
        <a:lstStyle/>
        <a:p>
          <a:endParaRPr lang="ru-RU"/>
        </a:p>
      </dgm:t>
    </dgm:pt>
    <dgm:pt modelId="{0B5F07CD-4513-40B5-9879-798AC62BE548}">
      <dgm:prSet phldrT="[Текст]"/>
      <dgm:spPr/>
      <dgm:t>
        <a:bodyPr/>
        <a:lstStyle/>
        <a:p>
          <a:r>
            <a:rPr lang="ru-RU" dirty="0" smtClean="0"/>
            <a:t>В</a:t>
          </a:r>
          <a:endParaRPr lang="ru-RU" dirty="0"/>
        </a:p>
      </dgm:t>
    </dgm:pt>
    <dgm:pt modelId="{E2881357-3371-4443-8924-A9AEFE7684D9}" type="parTrans" cxnId="{D0577E40-1B11-4214-9045-707D0B75EB9E}">
      <dgm:prSet/>
      <dgm:spPr/>
      <dgm:t>
        <a:bodyPr/>
        <a:lstStyle/>
        <a:p>
          <a:endParaRPr lang="ru-RU"/>
        </a:p>
      </dgm:t>
    </dgm:pt>
    <dgm:pt modelId="{E4DD245D-D9A7-4BC7-A082-B1200C811FD5}" type="sibTrans" cxnId="{D0577E40-1B11-4214-9045-707D0B75EB9E}">
      <dgm:prSet/>
      <dgm:spPr/>
      <dgm:t>
        <a:bodyPr/>
        <a:lstStyle/>
        <a:p>
          <a:endParaRPr lang="ru-RU"/>
        </a:p>
      </dgm:t>
    </dgm:pt>
    <dgm:pt modelId="{88B68C99-A674-48E4-96D9-C4985DB83FC1}">
      <dgm:prSet phldrT="[Текст]"/>
      <dgm:spPr/>
      <dgm:t>
        <a:bodyPr/>
        <a:lstStyle/>
        <a:p>
          <a:r>
            <a:rPr lang="ru-RU" dirty="0" smtClean="0"/>
            <a:t>И</a:t>
          </a:r>
          <a:endParaRPr lang="ru-RU" dirty="0"/>
        </a:p>
      </dgm:t>
    </dgm:pt>
    <dgm:pt modelId="{DC9EBFEF-FD26-4650-AF6C-64DD8979B38A}" type="parTrans" cxnId="{96215F49-91F3-4254-BB7E-01C79772E52F}">
      <dgm:prSet/>
      <dgm:spPr/>
      <dgm:t>
        <a:bodyPr/>
        <a:lstStyle/>
        <a:p>
          <a:endParaRPr lang="ru-RU"/>
        </a:p>
      </dgm:t>
    </dgm:pt>
    <dgm:pt modelId="{AA7AE65A-2C40-4EE1-AC78-F009D51FB2F0}" type="sibTrans" cxnId="{96215F49-91F3-4254-BB7E-01C79772E52F}">
      <dgm:prSet/>
      <dgm:spPr/>
      <dgm:t>
        <a:bodyPr/>
        <a:lstStyle/>
        <a:p>
          <a:endParaRPr lang="ru-RU"/>
        </a:p>
      </dgm:t>
    </dgm:pt>
    <dgm:pt modelId="{E327E39C-1248-426C-82DA-566D9A9C5EE2}">
      <dgm:prSet phldrT="[Текст]"/>
      <dgm:spPr/>
      <dgm:t>
        <a:bodyPr/>
        <a:lstStyle/>
        <a:p>
          <a:r>
            <a:rPr lang="ru-RU" dirty="0" smtClean="0"/>
            <a:t>Т</a:t>
          </a:r>
          <a:endParaRPr lang="ru-RU" dirty="0"/>
        </a:p>
      </dgm:t>
    </dgm:pt>
    <dgm:pt modelId="{BC5186EA-E099-4B73-8B80-ADB1E1F79273}" type="parTrans" cxnId="{6B7ED580-2755-455F-A1FD-6B5DA21CDCDA}">
      <dgm:prSet/>
      <dgm:spPr/>
      <dgm:t>
        <a:bodyPr/>
        <a:lstStyle/>
        <a:p>
          <a:endParaRPr lang="ru-RU"/>
        </a:p>
      </dgm:t>
    </dgm:pt>
    <dgm:pt modelId="{95647E7E-C47C-4010-B586-B251E1FB91DC}" type="sibTrans" cxnId="{6B7ED580-2755-455F-A1FD-6B5DA21CDCDA}">
      <dgm:prSet/>
      <dgm:spPr/>
      <dgm:t>
        <a:bodyPr/>
        <a:lstStyle/>
        <a:p>
          <a:endParaRPr lang="ru-RU"/>
        </a:p>
      </dgm:t>
    </dgm:pt>
    <dgm:pt modelId="{B8F86207-5128-44AA-A789-4A60EDC91409}">
      <dgm:prSet phldrT="[Текст]"/>
      <dgm:spPr/>
      <dgm:t>
        <a:bodyPr/>
        <a:lstStyle/>
        <a:p>
          <a:r>
            <a:rPr lang="ru-RU" dirty="0" smtClean="0"/>
            <a:t>А</a:t>
          </a:r>
          <a:endParaRPr lang="ru-RU" dirty="0"/>
        </a:p>
      </dgm:t>
    </dgm:pt>
    <dgm:pt modelId="{93614520-1349-40E4-8AAA-BC6C6AF6127C}" type="parTrans" cxnId="{43ACB39D-FA8C-4364-8F82-AB1505903973}">
      <dgm:prSet/>
      <dgm:spPr/>
      <dgm:t>
        <a:bodyPr/>
        <a:lstStyle/>
        <a:p>
          <a:endParaRPr lang="ru-RU"/>
        </a:p>
      </dgm:t>
    </dgm:pt>
    <dgm:pt modelId="{EA177185-8E8A-4D24-B2FE-DF9ED8B0C407}" type="sibTrans" cxnId="{43ACB39D-FA8C-4364-8F82-AB1505903973}">
      <dgm:prSet/>
      <dgm:spPr/>
      <dgm:t>
        <a:bodyPr/>
        <a:lstStyle/>
        <a:p>
          <a:endParaRPr lang="ru-RU"/>
        </a:p>
      </dgm:t>
    </dgm:pt>
    <dgm:pt modelId="{CFF10318-EDF3-4CFF-B244-D333B2C29B88}">
      <dgm:prSet phldrT="[Текст]"/>
      <dgm:spPr/>
      <dgm:t>
        <a:bodyPr/>
        <a:lstStyle/>
        <a:p>
          <a:r>
            <a:rPr lang="ru-RU" dirty="0" smtClean="0"/>
            <a:t>Н</a:t>
          </a:r>
          <a:endParaRPr lang="ru-RU" dirty="0"/>
        </a:p>
      </dgm:t>
    </dgm:pt>
    <dgm:pt modelId="{93531D51-4D03-4217-A0F7-73953A9A1404}" type="parTrans" cxnId="{DC573459-D75A-4C3F-BF85-5C2BD0A55380}">
      <dgm:prSet/>
      <dgm:spPr/>
      <dgm:t>
        <a:bodyPr/>
        <a:lstStyle/>
        <a:p>
          <a:endParaRPr lang="ru-RU"/>
        </a:p>
      </dgm:t>
    </dgm:pt>
    <dgm:pt modelId="{EC76C0EF-38B3-48C8-9E00-9B6E7228AF05}" type="sibTrans" cxnId="{DC573459-D75A-4C3F-BF85-5C2BD0A55380}">
      <dgm:prSet/>
      <dgm:spPr/>
      <dgm:t>
        <a:bodyPr/>
        <a:lstStyle/>
        <a:p>
          <a:endParaRPr lang="ru-RU"/>
        </a:p>
      </dgm:t>
    </dgm:pt>
    <dgm:pt modelId="{2D9BDADD-7532-409D-8187-D98206A320F0}" type="pres">
      <dgm:prSet presAssocID="{A2FF8C29-F780-4FF5-BF10-D2F83D08AD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AA26BC-6B2E-46E7-A36E-1115FC8316AD}" type="pres">
      <dgm:prSet presAssocID="{E09EA016-07B8-467B-A7CB-5ADA96865DE2}" presName="Name5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5D26E-B8D6-4761-B430-A64F47F2B91F}" type="pres">
      <dgm:prSet presAssocID="{594432F3-EB43-4A4B-8AA3-BC1787719DCE}" presName="space" presStyleCnt="0"/>
      <dgm:spPr/>
    </dgm:pt>
    <dgm:pt modelId="{153982AF-9C9B-45A6-AE58-4308A7A08080}" type="pres">
      <dgm:prSet presAssocID="{BDA5BC0A-64EA-442C-9656-B284D1F162DE}" presName="Name5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6F7AF-D8D5-471D-B49F-993A31483D18}" type="pres">
      <dgm:prSet presAssocID="{178439AA-8644-4110-A6C2-6086D1C7B85B}" presName="space" presStyleCnt="0"/>
      <dgm:spPr/>
    </dgm:pt>
    <dgm:pt modelId="{28BF7DC2-4860-4CDE-B1FB-49B32EA4419B}" type="pres">
      <dgm:prSet presAssocID="{0B5F07CD-4513-40B5-9879-798AC62BE548}" presName="Name5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DE3C2-D66C-423A-B36A-C5C21FEAFD3D}" type="pres">
      <dgm:prSet presAssocID="{E4DD245D-D9A7-4BC7-A082-B1200C811FD5}" presName="space" presStyleCnt="0"/>
      <dgm:spPr/>
    </dgm:pt>
    <dgm:pt modelId="{2B970117-BE8E-43E6-ADE3-223AB3740B9E}" type="pres">
      <dgm:prSet presAssocID="{88B68C99-A674-48E4-96D9-C4985DB83FC1}" presName="Name5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D0EFF-843D-4CF3-A7B2-166696527432}" type="pres">
      <dgm:prSet presAssocID="{AA7AE65A-2C40-4EE1-AC78-F009D51FB2F0}" presName="space" presStyleCnt="0"/>
      <dgm:spPr/>
    </dgm:pt>
    <dgm:pt modelId="{B157F060-09CC-4530-A117-98C0E337DF91}" type="pres">
      <dgm:prSet presAssocID="{E327E39C-1248-426C-82DA-566D9A9C5EE2}" presName="Nam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AA3AC-81A4-44AD-949E-C1DCD36ABE0D}" type="pres">
      <dgm:prSet presAssocID="{95647E7E-C47C-4010-B586-B251E1FB91DC}" presName="space" presStyleCnt="0"/>
      <dgm:spPr/>
    </dgm:pt>
    <dgm:pt modelId="{7AA5EA1D-CC9A-442B-8B6F-5DAE80ED3004}" type="pres">
      <dgm:prSet presAssocID="{B8F86207-5128-44AA-A789-4A60EDC91409}" presName="Name5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9D858-5856-4728-B816-4520FF6B19CB}" type="pres">
      <dgm:prSet presAssocID="{EA177185-8E8A-4D24-B2FE-DF9ED8B0C407}" presName="space" presStyleCnt="0"/>
      <dgm:spPr/>
    </dgm:pt>
    <dgm:pt modelId="{6F14DD19-E6B0-4B92-9B41-CAB3ACC91625}" type="pres">
      <dgm:prSet presAssocID="{CFF10318-EDF3-4CFF-B244-D333B2C29B88}" presName="Name5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ACB39D-FA8C-4364-8F82-AB1505903973}" srcId="{A2FF8C29-F780-4FF5-BF10-D2F83D08AD51}" destId="{B8F86207-5128-44AA-A789-4A60EDC91409}" srcOrd="5" destOrd="0" parTransId="{93614520-1349-40E4-8AAA-BC6C6AF6127C}" sibTransId="{EA177185-8E8A-4D24-B2FE-DF9ED8B0C407}"/>
    <dgm:cxn modelId="{6B7ED580-2755-455F-A1FD-6B5DA21CDCDA}" srcId="{A2FF8C29-F780-4FF5-BF10-D2F83D08AD51}" destId="{E327E39C-1248-426C-82DA-566D9A9C5EE2}" srcOrd="4" destOrd="0" parTransId="{BC5186EA-E099-4B73-8B80-ADB1E1F79273}" sibTransId="{95647E7E-C47C-4010-B586-B251E1FB91DC}"/>
    <dgm:cxn modelId="{D33122F9-0F3E-45FF-B22E-DF60B4A083F3}" type="presOf" srcId="{B8F86207-5128-44AA-A789-4A60EDC91409}" destId="{7AA5EA1D-CC9A-442B-8B6F-5DAE80ED3004}" srcOrd="0" destOrd="0" presId="urn:microsoft.com/office/officeart/2005/8/layout/venn3"/>
    <dgm:cxn modelId="{7ED705DF-7EDB-47F4-8458-4471DAFF90A2}" type="presOf" srcId="{88B68C99-A674-48E4-96D9-C4985DB83FC1}" destId="{2B970117-BE8E-43E6-ADE3-223AB3740B9E}" srcOrd="0" destOrd="0" presId="urn:microsoft.com/office/officeart/2005/8/layout/venn3"/>
    <dgm:cxn modelId="{C8A57700-3E84-40F0-BCEB-81C3B1FEF55B}" type="presOf" srcId="{E327E39C-1248-426C-82DA-566D9A9C5EE2}" destId="{B157F060-09CC-4530-A117-98C0E337DF91}" srcOrd="0" destOrd="0" presId="urn:microsoft.com/office/officeart/2005/8/layout/venn3"/>
    <dgm:cxn modelId="{A8FAEAFC-464F-42A1-80C0-94713A0E47FB}" type="presOf" srcId="{0B5F07CD-4513-40B5-9879-798AC62BE548}" destId="{28BF7DC2-4860-4CDE-B1FB-49B32EA4419B}" srcOrd="0" destOrd="0" presId="urn:microsoft.com/office/officeart/2005/8/layout/venn3"/>
    <dgm:cxn modelId="{FB393B30-8D43-4BF9-8B4B-5D33B69FCA89}" type="presOf" srcId="{A2FF8C29-F780-4FF5-BF10-D2F83D08AD51}" destId="{2D9BDADD-7532-409D-8187-D98206A320F0}" srcOrd="0" destOrd="0" presId="urn:microsoft.com/office/officeart/2005/8/layout/venn3"/>
    <dgm:cxn modelId="{BA04C278-60E1-492B-9CB2-D399467C96FD}" type="presOf" srcId="{CFF10318-EDF3-4CFF-B244-D333B2C29B88}" destId="{6F14DD19-E6B0-4B92-9B41-CAB3ACC91625}" srcOrd="0" destOrd="0" presId="urn:microsoft.com/office/officeart/2005/8/layout/venn3"/>
    <dgm:cxn modelId="{D0577E40-1B11-4214-9045-707D0B75EB9E}" srcId="{A2FF8C29-F780-4FF5-BF10-D2F83D08AD51}" destId="{0B5F07CD-4513-40B5-9879-798AC62BE548}" srcOrd="2" destOrd="0" parTransId="{E2881357-3371-4443-8924-A9AEFE7684D9}" sibTransId="{E4DD245D-D9A7-4BC7-A082-B1200C811FD5}"/>
    <dgm:cxn modelId="{44B51EDD-96E6-4852-8640-CCAA835CE529}" srcId="{A2FF8C29-F780-4FF5-BF10-D2F83D08AD51}" destId="{BDA5BC0A-64EA-442C-9656-B284D1F162DE}" srcOrd="1" destOrd="0" parTransId="{C02B3AA4-882A-4F27-B8A2-C301657CFAFC}" sibTransId="{178439AA-8644-4110-A6C2-6086D1C7B85B}"/>
    <dgm:cxn modelId="{4F03995E-C4EF-4AB4-AF60-EC34DBD618FF}" srcId="{A2FF8C29-F780-4FF5-BF10-D2F83D08AD51}" destId="{E09EA016-07B8-467B-A7CB-5ADA96865DE2}" srcOrd="0" destOrd="0" parTransId="{ED0CC475-6DC3-4FA9-B629-F03B6FB591C4}" sibTransId="{594432F3-EB43-4A4B-8AA3-BC1787719DCE}"/>
    <dgm:cxn modelId="{118A9A02-D10B-4493-8134-6A9B0B0E5525}" type="presOf" srcId="{E09EA016-07B8-467B-A7CB-5ADA96865DE2}" destId="{C0AA26BC-6B2E-46E7-A36E-1115FC8316AD}" srcOrd="0" destOrd="0" presId="urn:microsoft.com/office/officeart/2005/8/layout/venn3"/>
    <dgm:cxn modelId="{DC573459-D75A-4C3F-BF85-5C2BD0A55380}" srcId="{A2FF8C29-F780-4FF5-BF10-D2F83D08AD51}" destId="{CFF10318-EDF3-4CFF-B244-D333B2C29B88}" srcOrd="6" destOrd="0" parTransId="{93531D51-4D03-4217-A0F7-73953A9A1404}" sibTransId="{EC76C0EF-38B3-48C8-9E00-9B6E7228AF05}"/>
    <dgm:cxn modelId="{96215F49-91F3-4254-BB7E-01C79772E52F}" srcId="{A2FF8C29-F780-4FF5-BF10-D2F83D08AD51}" destId="{88B68C99-A674-48E4-96D9-C4985DB83FC1}" srcOrd="3" destOrd="0" parTransId="{DC9EBFEF-FD26-4650-AF6C-64DD8979B38A}" sibTransId="{AA7AE65A-2C40-4EE1-AC78-F009D51FB2F0}"/>
    <dgm:cxn modelId="{21984F04-2DAD-4136-878D-9A489F726E90}" type="presOf" srcId="{BDA5BC0A-64EA-442C-9656-B284D1F162DE}" destId="{153982AF-9C9B-45A6-AE58-4308A7A08080}" srcOrd="0" destOrd="0" presId="urn:microsoft.com/office/officeart/2005/8/layout/venn3"/>
    <dgm:cxn modelId="{8276C5C5-9C04-4FC5-B5DD-4E8A9F0BD127}" type="presParOf" srcId="{2D9BDADD-7532-409D-8187-D98206A320F0}" destId="{C0AA26BC-6B2E-46E7-A36E-1115FC8316AD}" srcOrd="0" destOrd="0" presId="urn:microsoft.com/office/officeart/2005/8/layout/venn3"/>
    <dgm:cxn modelId="{B56277C4-C007-4F05-94E1-50F73900A31A}" type="presParOf" srcId="{2D9BDADD-7532-409D-8187-D98206A320F0}" destId="{AE75D26E-B8D6-4761-B430-A64F47F2B91F}" srcOrd="1" destOrd="0" presId="urn:microsoft.com/office/officeart/2005/8/layout/venn3"/>
    <dgm:cxn modelId="{8AD775AF-A4EB-4E23-8282-062980D059C0}" type="presParOf" srcId="{2D9BDADD-7532-409D-8187-D98206A320F0}" destId="{153982AF-9C9B-45A6-AE58-4308A7A08080}" srcOrd="2" destOrd="0" presId="urn:microsoft.com/office/officeart/2005/8/layout/venn3"/>
    <dgm:cxn modelId="{D7545581-D0B0-4D58-A9E2-9AC4A89A6CA1}" type="presParOf" srcId="{2D9BDADD-7532-409D-8187-D98206A320F0}" destId="{C7C6F7AF-D8D5-471D-B49F-993A31483D18}" srcOrd="3" destOrd="0" presId="urn:microsoft.com/office/officeart/2005/8/layout/venn3"/>
    <dgm:cxn modelId="{4D8531FD-ADEB-4FD9-A914-5E1D704B88C4}" type="presParOf" srcId="{2D9BDADD-7532-409D-8187-D98206A320F0}" destId="{28BF7DC2-4860-4CDE-B1FB-49B32EA4419B}" srcOrd="4" destOrd="0" presId="urn:microsoft.com/office/officeart/2005/8/layout/venn3"/>
    <dgm:cxn modelId="{66230B60-E42B-4FD9-B922-DBFD0BC4CBE4}" type="presParOf" srcId="{2D9BDADD-7532-409D-8187-D98206A320F0}" destId="{207DE3C2-D66C-423A-B36A-C5C21FEAFD3D}" srcOrd="5" destOrd="0" presId="urn:microsoft.com/office/officeart/2005/8/layout/venn3"/>
    <dgm:cxn modelId="{6D8A786F-9E38-4BBC-A2A9-913E8C5C8748}" type="presParOf" srcId="{2D9BDADD-7532-409D-8187-D98206A320F0}" destId="{2B970117-BE8E-43E6-ADE3-223AB3740B9E}" srcOrd="6" destOrd="0" presId="urn:microsoft.com/office/officeart/2005/8/layout/venn3"/>
    <dgm:cxn modelId="{3EB4423B-98E3-4D7D-A819-BA15E1C7DB56}" type="presParOf" srcId="{2D9BDADD-7532-409D-8187-D98206A320F0}" destId="{532D0EFF-843D-4CF3-A7B2-166696527432}" srcOrd="7" destOrd="0" presId="urn:microsoft.com/office/officeart/2005/8/layout/venn3"/>
    <dgm:cxn modelId="{36AF9065-796C-4B28-9F36-B4342995F292}" type="presParOf" srcId="{2D9BDADD-7532-409D-8187-D98206A320F0}" destId="{B157F060-09CC-4530-A117-98C0E337DF91}" srcOrd="8" destOrd="0" presId="urn:microsoft.com/office/officeart/2005/8/layout/venn3"/>
    <dgm:cxn modelId="{2EDC8FA9-2AE1-4F5F-A9B7-71FDF915DD57}" type="presParOf" srcId="{2D9BDADD-7532-409D-8187-D98206A320F0}" destId="{5AAAA3AC-81A4-44AD-949E-C1DCD36ABE0D}" srcOrd="9" destOrd="0" presId="urn:microsoft.com/office/officeart/2005/8/layout/venn3"/>
    <dgm:cxn modelId="{816CD260-0752-4895-B55F-733ED5B50096}" type="presParOf" srcId="{2D9BDADD-7532-409D-8187-D98206A320F0}" destId="{7AA5EA1D-CC9A-442B-8B6F-5DAE80ED3004}" srcOrd="10" destOrd="0" presId="urn:microsoft.com/office/officeart/2005/8/layout/venn3"/>
    <dgm:cxn modelId="{3B0CA784-974C-468D-8D0A-21357EA1DC04}" type="presParOf" srcId="{2D9BDADD-7532-409D-8187-D98206A320F0}" destId="{7659D858-5856-4728-B816-4520FF6B19CB}" srcOrd="11" destOrd="0" presId="urn:microsoft.com/office/officeart/2005/8/layout/venn3"/>
    <dgm:cxn modelId="{B2D9C3A9-1AFA-43BA-A7C3-67EDB721FC3D}" type="presParOf" srcId="{2D9BDADD-7532-409D-8187-D98206A320F0}" destId="{6F14DD19-E6B0-4B92-9B41-CAB3ACC91625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A5EA1D-CC9A-442B-8B6F-5DAE80ED3004}">
      <dsp:nvSpPr>
        <dsp:cNvPr id="0" name=""/>
        <dsp:cNvSpPr/>
      </dsp:nvSpPr>
      <dsp:spPr>
        <a:xfrm>
          <a:off x="696" y="942907"/>
          <a:ext cx="819161" cy="81916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696" y="942907"/>
        <a:ext cx="819161" cy="819161"/>
      </dsp:txXfrm>
    </dsp:sp>
    <dsp:sp modelId="{6F14DD19-E6B0-4B92-9B41-CAB3ACC91625}">
      <dsp:nvSpPr>
        <dsp:cNvPr id="0" name=""/>
        <dsp:cNvSpPr/>
      </dsp:nvSpPr>
      <dsp:spPr>
        <a:xfrm>
          <a:off x="656025" y="942907"/>
          <a:ext cx="819161" cy="819161"/>
        </a:xfrm>
        <a:prstGeom prst="ellipse">
          <a:avLst/>
        </a:prstGeom>
        <a:solidFill>
          <a:schemeClr val="accent2">
            <a:alpha val="50000"/>
            <a:hueOff val="139796"/>
            <a:satOff val="-1321"/>
            <a:lumOff val="-1373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656025" y="942907"/>
        <a:ext cx="819161" cy="819161"/>
      </dsp:txXfrm>
    </dsp:sp>
    <dsp:sp modelId="{C646156F-3262-40F4-8578-48251846D68A}">
      <dsp:nvSpPr>
        <dsp:cNvPr id="0" name=""/>
        <dsp:cNvSpPr/>
      </dsp:nvSpPr>
      <dsp:spPr>
        <a:xfrm>
          <a:off x="1311354" y="942907"/>
          <a:ext cx="819161" cy="819161"/>
        </a:xfrm>
        <a:prstGeom prst="ellipse">
          <a:avLst/>
        </a:prstGeom>
        <a:solidFill>
          <a:schemeClr val="accent2">
            <a:alpha val="50000"/>
            <a:hueOff val="279592"/>
            <a:satOff val="-2641"/>
            <a:lumOff val="-2746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1311354" y="942907"/>
        <a:ext cx="819161" cy="819161"/>
      </dsp:txXfrm>
    </dsp:sp>
    <dsp:sp modelId="{D412992F-FF95-4CA8-A9B5-6A9DF95F3B5A}">
      <dsp:nvSpPr>
        <dsp:cNvPr id="0" name=""/>
        <dsp:cNvSpPr/>
      </dsp:nvSpPr>
      <dsp:spPr>
        <a:xfrm>
          <a:off x="1966683" y="942907"/>
          <a:ext cx="819161" cy="819161"/>
        </a:xfrm>
        <a:prstGeom prst="ellipse">
          <a:avLst/>
        </a:prstGeom>
        <a:solidFill>
          <a:schemeClr val="accent2">
            <a:alpha val="50000"/>
            <a:hueOff val="419388"/>
            <a:satOff val="-3962"/>
            <a:lumOff val="-4118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1966683" y="942907"/>
        <a:ext cx="819161" cy="819161"/>
      </dsp:txXfrm>
    </dsp:sp>
    <dsp:sp modelId="{A78F7AA0-F3B8-4670-8484-C762D373F18A}">
      <dsp:nvSpPr>
        <dsp:cNvPr id="0" name=""/>
        <dsp:cNvSpPr/>
      </dsp:nvSpPr>
      <dsp:spPr>
        <a:xfrm>
          <a:off x="2622012" y="942907"/>
          <a:ext cx="819161" cy="819161"/>
        </a:xfrm>
        <a:prstGeom prst="ellipse">
          <a:avLst/>
        </a:prstGeom>
        <a:solidFill>
          <a:schemeClr val="accent2">
            <a:alpha val="50000"/>
            <a:hueOff val="559184"/>
            <a:satOff val="-5282"/>
            <a:lumOff val="-5491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2622012" y="942907"/>
        <a:ext cx="819161" cy="819161"/>
      </dsp:txXfrm>
    </dsp:sp>
    <dsp:sp modelId="{EC523F42-CB53-4C12-A2EE-EDB066B2DECC}">
      <dsp:nvSpPr>
        <dsp:cNvPr id="0" name=""/>
        <dsp:cNvSpPr/>
      </dsp:nvSpPr>
      <dsp:spPr>
        <a:xfrm>
          <a:off x="3277341" y="942907"/>
          <a:ext cx="819161" cy="819161"/>
        </a:xfrm>
        <a:prstGeom prst="ellipse">
          <a:avLst/>
        </a:prstGeom>
        <a:solidFill>
          <a:schemeClr val="accent2">
            <a:alpha val="50000"/>
            <a:hueOff val="698980"/>
            <a:satOff val="-6603"/>
            <a:lumOff val="-6864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3277341" y="942907"/>
        <a:ext cx="819161" cy="819161"/>
      </dsp:txXfrm>
    </dsp:sp>
    <dsp:sp modelId="{4D815134-2BA5-486D-AD6A-3F591C81F0B7}">
      <dsp:nvSpPr>
        <dsp:cNvPr id="0" name=""/>
        <dsp:cNvSpPr/>
      </dsp:nvSpPr>
      <dsp:spPr>
        <a:xfrm>
          <a:off x="3932670" y="942907"/>
          <a:ext cx="819161" cy="819161"/>
        </a:xfrm>
        <a:prstGeom prst="ellipse">
          <a:avLst/>
        </a:prstGeom>
        <a:solidFill>
          <a:schemeClr val="accent2">
            <a:alpha val="50000"/>
            <a:hueOff val="838776"/>
            <a:satOff val="-7923"/>
            <a:lumOff val="-8237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3932670" y="942907"/>
        <a:ext cx="819161" cy="8191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AA26BC-6B2E-46E7-A36E-1115FC8316AD}">
      <dsp:nvSpPr>
        <dsp:cNvPr id="0" name=""/>
        <dsp:cNvSpPr/>
      </dsp:nvSpPr>
      <dsp:spPr>
        <a:xfrm>
          <a:off x="696" y="942907"/>
          <a:ext cx="819161" cy="81916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Л</a:t>
          </a:r>
          <a:endParaRPr lang="ru-RU" sz="3500" kern="1200" dirty="0"/>
        </a:p>
      </dsp:txBody>
      <dsp:txXfrm>
        <a:off x="696" y="942907"/>
        <a:ext cx="819161" cy="819161"/>
      </dsp:txXfrm>
    </dsp:sp>
    <dsp:sp modelId="{153982AF-9C9B-45A6-AE58-4308A7A08080}">
      <dsp:nvSpPr>
        <dsp:cNvPr id="0" name=""/>
        <dsp:cNvSpPr/>
      </dsp:nvSpPr>
      <dsp:spPr>
        <a:xfrm>
          <a:off x="656025" y="942907"/>
          <a:ext cx="819161" cy="819161"/>
        </a:xfrm>
        <a:prstGeom prst="ellipse">
          <a:avLst/>
        </a:prstGeom>
        <a:solidFill>
          <a:schemeClr val="accent2">
            <a:alpha val="50000"/>
            <a:hueOff val="139796"/>
            <a:satOff val="-1321"/>
            <a:lumOff val="-1373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Е</a:t>
          </a:r>
          <a:endParaRPr lang="ru-RU" sz="3500" kern="1200" dirty="0"/>
        </a:p>
      </dsp:txBody>
      <dsp:txXfrm>
        <a:off x="656025" y="942907"/>
        <a:ext cx="819161" cy="819161"/>
      </dsp:txXfrm>
    </dsp:sp>
    <dsp:sp modelId="{28BF7DC2-4860-4CDE-B1FB-49B32EA4419B}">
      <dsp:nvSpPr>
        <dsp:cNvPr id="0" name=""/>
        <dsp:cNvSpPr/>
      </dsp:nvSpPr>
      <dsp:spPr>
        <a:xfrm>
          <a:off x="1311354" y="942907"/>
          <a:ext cx="819161" cy="819161"/>
        </a:xfrm>
        <a:prstGeom prst="ellipse">
          <a:avLst/>
        </a:prstGeom>
        <a:solidFill>
          <a:schemeClr val="accent2">
            <a:alpha val="50000"/>
            <a:hueOff val="279592"/>
            <a:satOff val="-2641"/>
            <a:lumOff val="-2746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</a:t>
          </a:r>
          <a:endParaRPr lang="ru-RU" sz="3500" kern="1200" dirty="0"/>
        </a:p>
      </dsp:txBody>
      <dsp:txXfrm>
        <a:off x="1311354" y="942907"/>
        <a:ext cx="819161" cy="819161"/>
      </dsp:txXfrm>
    </dsp:sp>
    <dsp:sp modelId="{2B970117-BE8E-43E6-ADE3-223AB3740B9E}">
      <dsp:nvSpPr>
        <dsp:cNvPr id="0" name=""/>
        <dsp:cNvSpPr/>
      </dsp:nvSpPr>
      <dsp:spPr>
        <a:xfrm>
          <a:off x="1966683" y="942907"/>
          <a:ext cx="819161" cy="819161"/>
        </a:xfrm>
        <a:prstGeom prst="ellipse">
          <a:avLst/>
        </a:prstGeom>
        <a:solidFill>
          <a:schemeClr val="accent2">
            <a:alpha val="50000"/>
            <a:hueOff val="419388"/>
            <a:satOff val="-3962"/>
            <a:lumOff val="-4118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И</a:t>
          </a:r>
          <a:endParaRPr lang="ru-RU" sz="3500" kern="1200" dirty="0"/>
        </a:p>
      </dsp:txBody>
      <dsp:txXfrm>
        <a:off x="1966683" y="942907"/>
        <a:ext cx="819161" cy="819161"/>
      </dsp:txXfrm>
    </dsp:sp>
    <dsp:sp modelId="{B157F060-09CC-4530-A117-98C0E337DF91}">
      <dsp:nvSpPr>
        <dsp:cNvPr id="0" name=""/>
        <dsp:cNvSpPr/>
      </dsp:nvSpPr>
      <dsp:spPr>
        <a:xfrm>
          <a:off x="2622012" y="942907"/>
          <a:ext cx="819161" cy="819161"/>
        </a:xfrm>
        <a:prstGeom prst="ellipse">
          <a:avLst/>
        </a:prstGeom>
        <a:solidFill>
          <a:schemeClr val="accent2">
            <a:alpha val="50000"/>
            <a:hueOff val="559184"/>
            <a:satOff val="-5282"/>
            <a:lumOff val="-5491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Т</a:t>
          </a:r>
          <a:endParaRPr lang="ru-RU" sz="3500" kern="1200" dirty="0"/>
        </a:p>
      </dsp:txBody>
      <dsp:txXfrm>
        <a:off x="2622012" y="942907"/>
        <a:ext cx="819161" cy="819161"/>
      </dsp:txXfrm>
    </dsp:sp>
    <dsp:sp modelId="{7AA5EA1D-CC9A-442B-8B6F-5DAE80ED3004}">
      <dsp:nvSpPr>
        <dsp:cNvPr id="0" name=""/>
        <dsp:cNvSpPr/>
      </dsp:nvSpPr>
      <dsp:spPr>
        <a:xfrm>
          <a:off x="3277341" y="942907"/>
          <a:ext cx="819161" cy="819161"/>
        </a:xfrm>
        <a:prstGeom prst="ellipse">
          <a:avLst/>
        </a:prstGeom>
        <a:solidFill>
          <a:schemeClr val="accent2">
            <a:alpha val="50000"/>
            <a:hueOff val="698980"/>
            <a:satOff val="-6603"/>
            <a:lumOff val="-6864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А</a:t>
          </a:r>
          <a:endParaRPr lang="ru-RU" sz="3500" kern="1200" dirty="0"/>
        </a:p>
      </dsp:txBody>
      <dsp:txXfrm>
        <a:off x="3277341" y="942907"/>
        <a:ext cx="819161" cy="819161"/>
      </dsp:txXfrm>
    </dsp:sp>
    <dsp:sp modelId="{6F14DD19-E6B0-4B92-9B41-CAB3ACC91625}">
      <dsp:nvSpPr>
        <dsp:cNvPr id="0" name=""/>
        <dsp:cNvSpPr/>
      </dsp:nvSpPr>
      <dsp:spPr>
        <a:xfrm>
          <a:off x="3932670" y="942907"/>
          <a:ext cx="819161" cy="819161"/>
        </a:xfrm>
        <a:prstGeom prst="ellipse">
          <a:avLst/>
        </a:prstGeom>
        <a:solidFill>
          <a:schemeClr val="accent2">
            <a:alpha val="50000"/>
            <a:hueOff val="838776"/>
            <a:satOff val="-7923"/>
            <a:lumOff val="-8237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081" tIns="44450" rIns="45081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Н</a:t>
          </a:r>
          <a:endParaRPr lang="ru-RU" sz="3500" kern="1200" dirty="0"/>
        </a:p>
      </dsp:txBody>
      <dsp:txXfrm>
        <a:off x="3932670" y="942907"/>
        <a:ext cx="819161" cy="819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36DCCF-2957-46E5-8797-ED0AEC2BE887}" type="datetimeFigureOut">
              <a:rPr lang="ru-RU" smtClean="0"/>
              <a:pPr/>
              <a:t>28.11.2014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79F727C-9DE6-41B3-A660-42FE871D97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4ulit.ru/_pu/0/94426573.jpe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2;&#1091;&#1088;&#1089;&#1099;%20&#1048;&#1047;&#1054;\&#1082;&#1091;&#1088;&#1089;&#1086;&#1074;&#1072;&#1103;%20&#1088;&#1072;&#1073;&#1086;&#1090;&#1072;%20&#1087;&#1086;%20&#1048;&#1047;&#1054;\&#1088;&#1086;&#1083;&#1080;&#1082;%20&#1083;&#1077;&#1074;&#1080;&#1090;&#1072;&#1085;%20(&#1082;&#1091;&#1085;&#1086;)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/>
              <a:t>Урок изобразительного искусства</a:t>
            </a:r>
          </a:p>
          <a:p>
            <a:r>
              <a:rPr lang="ru-RU" sz="3600" dirty="0" smtClean="0"/>
              <a:t> 6 класс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dirty="0" smtClean="0">
                <a:solidFill>
                  <a:schemeClr val="tx2">
                    <a:lumMod val="75000"/>
                  </a:schemeClr>
                </a:solidFill>
              </a:rPr>
              <a:t>Очей очарованье</a:t>
            </a:r>
            <a:endParaRPr lang="ru-RU" sz="8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229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Осень Исаака Левитана</a:t>
            </a:r>
            <a:endParaRPr lang="ru-RU" dirty="0"/>
          </a:p>
        </p:txBody>
      </p:sp>
      <p:pic>
        <p:nvPicPr>
          <p:cNvPr id="5" name="Рисунок 4" descr="Сравнение картин И.И. Левитана &quot;Золотая осень&quot; и &quot;Осенний день&quot;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808"/>
            <a:ext cx="381642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5805264"/>
            <a:ext cx="81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Какое осенние настроение характерно для этих картин?</a:t>
            </a:r>
            <a:endParaRPr lang="ru-RU" dirty="0"/>
          </a:p>
        </p:txBody>
      </p:sp>
      <p:pic>
        <p:nvPicPr>
          <p:cNvPr id="1026" name="Picture 2" descr="C:\Users\User\Desktop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4688195" cy="29253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олик левитан (куно)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8092842" cy="60696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урсы ИЗО\курсовая работа по ИЗО\4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594461" cy="2883024"/>
          </a:xfrm>
          <a:prstGeom prst="rect">
            <a:avLst/>
          </a:prstGeom>
          <a:noFill/>
        </p:spPr>
      </p:pic>
      <p:pic>
        <p:nvPicPr>
          <p:cNvPr id="1027" name="Picture 3" descr="F:\курсы ИЗО\курсовая работа по ИЗО\49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4762500" cy="2743200"/>
          </a:xfrm>
          <a:prstGeom prst="rect">
            <a:avLst/>
          </a:prstGeom>
          <a:noFill/>
        </p:spPr>
      </p:pic>
      <p:pic>
        <p:nvPicPr>
          <p:cNvPr id="1028" name="Picture 4" descr="F:\курсы ИЗО\курсовая работа по ИЗО\65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068960"/>
            <a:ext cx="4550711" cy="30944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72486" y="908720"/>
            <a:ext cx="13159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Радостное</a:t>
            </a:r>
          </a:p>
          <a:p>
            <a:endParaRPr lang="ru-RU" dirty="0" smtClean="0"/>
          </a:p>
          <a:p>
            <a:r>
              <a:rPr lang="ru-RU" dirty="0" smtClean="0"/>
              <a:t>Грустное</a:t>
            </a:r>
          </a:p>
          <a:p>
            <a:endParaRPr lang="ru-RU" dirty="0" smtClean="0"/>
          </a:p>
          <a:p>
            <a:r>
              <a:rPr lang="ru-RU" dirty="0" smtClean="0"/>
              <a:t>Тоскливое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7971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Унылое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301208"/>
            <a:ext cx="134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Бодрое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949280"/>
            <a:ext cx="129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Тягостное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312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Найдите картины Исаака Левитана</a:t>
            </a:r>
            <a:endParaRPr lang="ru-RU" dirty="0"/>
          </a:p>
        </p:txBody>
      </p:sp>
      <p:pic>
        <p:nvPicPr>
          <p:cNvPr id="1026" name="Picture 2" descr="F:\курсы ИЗО\курсовая работа по ИЗО\autumn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3473004" cy="2156343"/>
          </a:xfrm>
          <a:prstGeom prst="rect">
            <a:avLst/>
          </a:prstGeom>
          <a:noFill/>
        </p:spPr>
      </p:pic>
      <p:pic>
        <p:nvPicPr>
          <p:cNvPr id="1027" name="Picture 3" descr="F:\курсы ИЗО\курсовая работа по ИЗО\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645024"/>
            <a:ext cx="2471155" cy="2421732"/>
          </a:xfrm>
          <a:prstGeom prst="rect">
            <a:avLst/>
          </a:prstGeom>
          <a:noFill/>
        </p:spPr>
      </p:pic>
      <p:pic>
        <p:nvPicPr>
          <p:cNvPr id="1028" name="Picture 4" descr="F:\курсы ИЗО\курсовая работа по ИЗО\1283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384376" cy="2486215"/>
          </a:xfrm>
          <a:prstGeom prst="rect">
            <a:avLst/>
          </a:prstGeom>
          <a:noFill/>
        </p:spPr>
      </p:pic>
      <p:pic>
        <p:nvPicPr>
          <p:cNvPr id="1029" name="Picture 5" descr="F:\курсы ИЗО\курсовая работа по ИЗО\43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789040"/>
            <a:ext cx="3456384" cy="21688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99592" y="126876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1340768"/>
            <a:ext cx="409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3717032"/>
            <a:ext cx="61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4005064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3129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Художники и поэт </a:t>
            </a:r>
            <a:endParaRPr lang="ru-RU" dirty="0"/>
          </a:p>
        </p:txBody>
      </p:sp>
      <p:pic>
        <p:nvPicPr>
          <p:cNvPr id="1026" name="Picture 2" descr="F:\курсы ИЗО\курсовая работа по ИЗО\autumn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3473004" cy="2156343"/>
          </a:xfrm>
          <a:prstGeom prst="rect">
            <a:avLst/>
          </a:prstGeom>
          <a:noFill/>
        </p:spPr>
      </p:pic>
      <p:pic>
        <p:nvPicPr>
          <p:cNvPr id="1027" name="Picture 3" descr="F:\курсы ИЗО\курсовая работа по ИЗО\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645024"/>
            <a:ext cx="2471155" cy="2421732"/>
          </a:xfrm>
          <a:prstGeom prst="rect">
            <a:avLst/>
          </a:prstGeom>
          <a:noFill/>
        </p:spPr>
      </p:pic>
      <p:pic>
        <p:nvPicPr>
          <p:cNvPr id="1028" name="Picture 4" descr="F:\курсы ИЗО\курсовая работа по ИЗО\1283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384376" cy="2486215"/>
          </a:xfrm>
          <a:prstGeom prst="rect">
            <a:avLst/>
          </a:prstGeom>
          <a:noFill/>
        </p:spPr>
      </p:pic>
      <p:pic>
        <p:nvPicPr>
          <p:cNvPr id="1029" name="Picture 5" descr="F:\курсы ИЗО\курсовая работа по ИЗО\43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789040"/>
            <a:ext cx="3456384" cy="216888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Природа – мастерская, источник гармонии.</a:t>
            </a:r>
          </a:p>
          <a:p>
            <a:r>
              <a:rPr lang="ru-RU" dirty="0" smtClean="0"/>
              <a:t>Многие художники изображали осень, но.... у каждого она своя.</a:t>
            </a:r>
          </a:p>
          <a:p>
            <a:r>
              <a:rPr lang="ru-RU" dirty="0" smtClean="0"/>
              <a:t> Все художники-пейзажисты знали этого замечательного русского поэта, который так же как и  Левитан И.И., любил осень.</a:t>
            </a:r>
          </a:p>
          <a:p>
            <a:r>
              <a:rPr lang="ru-RU" dirty="0" smtClean="0"/>
              <a:t>Продолжите строки этого стихотворения «Унылая пора..», </a:t>
            </a:r>
          </a:p>
          <a:p>
            <a:r>
              <a:rPr lang="ru-RU" dirty="0" smtClean="0"/>
              <a:t>Кто автор этих строк.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Поэт и художник, их объединяет природа.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Александр Сергеевич Пушкин</a:t>
            </a:r>
            <a:endParaRPr lang="ru-RU" dirty="0"/>
          </a:p>
        </p:txBody>
      </p:sp>
      <p:pic>
        <p:nvPicPr>
          <p:cNvPr id="4" name="Picture 2" descr="pushk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72816"/>
            <a:ext cx="3449414" cy="440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настроение 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внимание!!!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17100" y="2967335"/>
            <a:ext cx="490980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60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 удачи!!!!</a:t>
            </a:r>
            <a:endParaRPr lang="ru-RU" sz="6000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00581" y="2967335"/>
            <a:ext cx="4742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Всем удачи!!!!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Знакомство  с пейзажем настроения с использованием осенних картин знаменитого русского художника.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Выяснить, о каком художнике идет речь</a:t>
            </a:r>
          </a:p>
          <a:p>
            <a:r>
              <a:rPr lang="ru-RU" dirty="0" smtClean="0"/>
              <a:t>Познакомиться с биографией художника и </a:t>
            </a:r>
            <a:r>
              <a:rPr lang="ru-RU" dirty="0" smtClean="0"/>
              <a:t>его творчеством</a:t>
            </a:r>
            <a:endParaRPr lang="ru-RU" dirty="0" smtClean="0"/>
          </a:p>
          <a:p>
            <a:r>
              <a:rPr lang="ru-RU" dirty="0" smtClean="0"/>
              <a:t>Вспомнить  с учащимися виды настроения и применить для сравнения картин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Показать взаимосвязь  поэзии и живописи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Вспомните художественные произведения, которые когда-либо волновали ваши чувства</a:t>
            </a:r>
          </a:p>
          <a:p>
            <a:r>
              <a:rPr lang="ru-RU" dirty="0" smtClean="0"/>
              <a:t>Назовите эти произведения.</a:t>
            </a:r>
          </a:p>
          <a:p>
            <a:r>
              <a:rPr lang="ru-RU" dirty="0" smtClean="0"/>
              <a:t>Назвать авторов этих произведений.</a:t>
            </a:r>
          </a:p>
          <a:p>
            <a:r>
              <a:rPr lang="ru-RU" dirty="0" smtClean="0"/>
              <a:t>Какое настроение они вызвали у вас?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Диалог с </a:t>
            </a:r>
            <a:r>
              <a:rPr lang="ru-RU" dirty="0" smtClean="0"/>
              <a:t>учащимися и работа в группах: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schemeClr val="tx1"/>
                </a:solidFill>
              </a:rPr>
              <a:t>Межак Е.Л. УМК ИЗО. 6 класс.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219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Назовите художника – автора картины</a:t>
            </a:r>
            <a:endParaRPr lang="ru-RU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95736" y="1844824"/>
            <a:ext cx="5184882" cy="3380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Схема 5"/>
          <p:cNvGraphicFramePr/>
          <p:nvPr/>
        </p:nvGraphicFramePr>
        <p:xfrm>
          <a:off x="2627784" y="4581128"/>
          <a:ext cx="4752528" cy="2704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627784" y="4581128"/>
          <a:ext cx="4752528" cy="2704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Серов. Портрет Левитан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4713772" cy="4968552"/>
          </a:xfrm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292080" y="1340768"/>
            <a:ext cx="3851920" cy="43204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Исаак Ильич Левитан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родился 18(30) августа 1860 года в небольшой деревне близ станции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Кибары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семье все были потомственными евреями: дедушка, отец. Жили они достаточно бедно.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7744" y="457200"/>
            <a:ext cx="6495256" cy="59553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Исаак Ильич Левитан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ртрет Левитан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4910178" cy="4910178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652120" y="1600200"/>
            <a:ext cx="3113928" cy="4565104"/>
          </a:xfrm>
        </p:spPr>
        <p:txBody>
          <a:bodyPr>
            <a:normAutofit fontScale="25000" lnSpcReduction="20000"/>
          </a:bodyPr>
          <a:lstStyle/>
          <a:p>
            <a:r>
              <a:rPr lang="ru-RU" sz="6200" dirty="0" smtClean="0">
                <a:latin typeface="Monotype Corsiva" pitchFamily="66" charset="0"/>
              </a:rPr>
              <a:t>Оба брата изначально выбрали стезю искусства: старший брат Авель поступил в 1879 году в Московское училище живописи, ваяния и зодчества, а Исаак Левитан поступил туда же в 1873 году.</a:t>
            </a:r>
          </a:p>
          <a:p>
            <a:r>
              <a:rPr lang="ru-RU" sz="6200" dirty="0" smtClean="0">
                <a:latin typeface="Monotype Corsiva" pitchFamily="66" charset="0"/>
              </a:rPr>
              <a:t>Родители не препятствовали этому выбору, даже не смотря на трудности с деньгами, наоборот, поддержали своих сыновей.</a:t>
            </a:r>
          </a:p>
          <a:p>
            <a:endParaRPr lang="ru-RU" sz="33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80112" y="457200"/>
            <a:ext cx="3182888" cy="106680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Образование.</a:t>
            </a:r>
            <a:endParaRPr lang="ru-RU" sz="3600" i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5870230"/>
            <a:ext cx="3721521" cy="727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5000"/>
              </a:lnSpc>
              <a:spcBef>
                <a:spcPts val="600"/>
              </a:spcBef>
              <a:spcAft>
                <a:spcPts val="1000"/>
              </a:spcAft>
              <a:buClr>
                <a:srgbClr val="F3A447"/>
              </a:buClr>
              <a:buSzPct val="85000"/>
            </a:pPr>
            <a:r>
              <a:rPr lang="ru-RU" sz="3300" dirty="0">
                <a:solidFill>
                  <a:srgbClr val="FEFAC9"/>
                </a:solidFill>
                <a:latin typeface="Monotype Corsiva" pitchFamily="66" charset="0"/>
              </a:rPr>
              <a:t>Автопортрет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 descr="G:\изо\изо 6\левитан\автопортр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013" t="2406" r="9785" b="1366"/>
          <a:stretch>
            <a:fillRect/>
          </a:stretch>
        </p:blipFill>
        <p:spPr>
          <a:xfrm>
            <a:off x="539750" y="1700213"/>
            <a:ext cx="2736850" cy="3910012"/>
          </a:xfr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Исаак  Ильич  Левитан</a:t>
            </a:r>
            <a:endParaRPr lang="ru-RU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3707904" y="1484785"/>
            <a:ext cx="4968551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90000"/>
                  </a:schemeClr>
                </a:solidFill>
                <a:latin typeface="Monotype Corsiva" pitchFamily="66" charset="0"/>
              </a:rPr>
              <a:t>Для Левитана природа – второе “я”. Он говорил: “Вот что нужно пейзажисту – понимать разговор воды и деревьев, слышать, как трава растет; какое это великое счастье”. Его пейзажи – это пейзажи-настроения, в которых остро выражено личное чувство. Пейзажи Левитана, то грустные, то радостные, то тревожные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Содержимое 3" descr="http://festival.1september.ru/articles/578767/img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88640"/>
            <a:ext cx="8641655" cy="62646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Карточка с определением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188640"/>
            <a:ext cx="2952328" cy="6192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9ce864c93e6ff1b1734fcbecd44273967bcaf3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250</TotalTime>
  <Words>365</Words>
  <Application>Microsoft Office PowerPoint</Application>
  <PresentationFormat>Экран (4:3)</PresentationFormat>
  <Paragraphs>61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Очей очарованье</vt:lpstr>
      <vt:lpstr>Цель:</vt:lpstr>
      <vt:lpstr>Задачи:</vt:lpstr>
      <vt:lpstr>Диалог с учащимися и работа в группах:</vt:lpstr>
      <vt:lpstr>Назовите художника – автора картины</vt:lpstr>
      <vt:lpstr>Исаак Ильич Левитан</vt:lpstr>
      <vt:lpstr>Образование.</vt:lpstr>
      <vt:lpstr>Исаак  Ильич  Левитан</vt:lpstr>
      <vt:lpstr>Карточка с определением</vt:lpstr>
      <vt:lpstr> Осень Исаака Левитана</vt:lpstr>
      <vt:lpstr>Слайд 11</vt:lpstr>
      <vt:lpstr>Слайд 12</vt:lpstr>
      <vt:lpstr>Найдите картины Исаака Левитана</vt:lpstr>
      <vt:lpstr>Художники и поэт </vt:lpstr>
      <vt:lpstr>Поэт и художник, их объединяет природа.</vt:lpstr>
      <vt:lpstr>Александр Сергеевич Пушкин</vt:lpstr>
      <vt:lpstr>Слайд 17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Очей очарованье</dc:title>
  <dc:creator>root</dc:creator>
  <cp:lastModifiedBy>root</cp:lastModifiedBy>
  <cp:revision>32</cp:revision>
  <dcterms:created xsi:type="dcterms:W3CDTF">2014-11-27T10:47:35Z</dcterms:created>
  <dcterms:modified xsi:type="dcterms:W3CDTF">2014-11-28T06:36:14Z</dcterms:modified>
</cp:coreProperties>
</file>