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7" r:id="rId2"/>
    <p:sldId id="257" r:id="rId3"/>
    <p:sldId id="264" r:id="rId4"/>
    <p:sldId id="265" r:id="rId5"/>
    <p:sldId id="258" r:id="rId6"/>
    <p:sldId id="260" r:id="rId7"/>
    <p:sldId id="261" r:id="rId8"/>
    <p:sldId id="266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59C35-96AA-4F5C-9151-8122E1A1834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83330-7E77-4ADC-A581-A041B23B0A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33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9AE34-7DD1-4F6C-9A10-D2BD1657B24E}" type="datetimeFigureOut">
              <a:rPr lang="ru-RU" smtClean="0"/>
              <a:pPr/>
              <a:t>27.01.2017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A3F28-9C52-4EE2-B231-813385E724C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yandex.ru/images/search?source=wiz&amp;img_url=http://img0.liveinternet.ru/images/attach/c/6/89/855/89855518_large_15646.png&amp;uinfo=sw-1344-sh-840-ww-1327-wh-746-pd-1-wp-16x10_1440x900&amp;_=1414082609541&amp;viewport=wide&amp;text=%D0%BC%D1%8B%D1%88%D0%B8%20%D0%B8%D0%B7%20%D0%BA%D0%BE%D1%82%D0%B0%20%D0%BB%D0%B5%D0%BE%D0%BF%D0%BE%D0%BB%D1%8C%D0%B4%D0%B0&amp;noreask=1&amp;pos=19&amp;rpt=simage&amp;lr=47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yandex.ru/images/search?source=wiz&amp;img_url=http://crosti.ru/patterns/00/00/15/d2506e598b/preview.jpg&amp;uinfo=sw-1344-sh-840-ww-1327-wh-746-pd-1-wp-16x10_1440x900&amp;_=1414082690506&amp;viewport=wide&amp;p=3&amp;text=%D0%BC%D1%8B%D1%88%D0%B8%20%D0%B8%D0%B7%20%D0%BA%D0%BE%D1%82%D0%B0%20%D0%BB%D0%B5%D0%BE%D0%BF%D0%BE%D0%BB%D1%8C%D0%B4%D0%B0&amp;noreask=1&amp;pos=74&amp;rpt=simage&amp;lr=47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yandex.ru/images/search?source=wiz&amp;img_url=http://img1.liveinternet.ru/images/attach/c/2/64/168/64168847_1284809906_01.png&amp;uinfo=sw-1344-sh-840-ww-1344-wh-746-pd-1-wp-16x10_1440x900&amp;_=1414082096917&amp;viewport=wide&amp;text=%D0%BA%D0%BE%D1%82%20%D0%BB%D0%B5%D0%BE%D0%BF%D0%BE%D0%BB%D1%8C%D0%B4%20%D0%BA%D0%B0%D1%80%D1%82%D0%B8%D0%BD%D0%BA%D0%B8&amp;noreask=1&amp;pos=12&amp;rpt=simage&amp;lr=47&amp;pi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smtClean="0">
                <a:solidFill>
                  <a:srgbClr val="7030A0"/>
                </a:solidFill>
              </a:rPr>
              <a:t>Математика </a:t>
            </a:r>
            <a:br>
              <a:rPr lang="ru-RU" sz="9600" b="1" smtClean="0">
                <a:solidFill>
                  <a:srgbClr val="7030A0"/>
                </a:solidFill>
              </a:rPr>
            </a:br>
            <a:r>
              <a:rPr lang="ru-RU" sz="9600" b="1" smtClean="0">
                <a:solidFill>
                  <a:srgbClr val="7030A0"/>
                </a:solidFill>
              </a:rPr>
              <a:t>1класс </a:t>
            </a:r>
            <a:endParaRPr lang="ru-RU" sz="96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55361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</a:rPr>
              <a:t>Будруева</a:t>
            </a:r>
            <a:r>
              <a:rPr lang="ru-RU" dirty="0" smtClean="0">
                <a:solidFill>
                  <a:schemeClr val="tx1"/>
                </a:solidFill>
              </a:rPr>
              <a:t> Н.Б.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215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dirty="0" smtClean="0"/>
              <a:t>Ребята, давайте жить дружно!</a:t>
            </a:r>
            <a:endParaRPr lang="ru-RU" dirty="0"/>
          </a:p>
        </p:txBody>
      </p:sp>
      <p:pic>
        <p:nvPicPr>
          <p:cNvPr id="10242" name="Picture 2" descr="О Господи, люди, вам ещё не надоело начинать разборки в днев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293872"/>
            <a:ext cx="7286676" cy="5564128"/>
          </a:xfrm>
          <a:prstGeom prst="rect">
            <a:avLst/>
          </a:prstGeom>
          <a:noFill/>
        </p:spPr>
      </p:pic>
      <p:pic>
        <p:nvPicPr>
          <p:cNvPr id="6" name="Picture 2" descr="О Господи, люди, вам ещё не надоело начинать разборки в днев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40768"/>
            <a:ext cx="7286676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3"/>
          <p:cNvSpPr txBox="1">
            <a:spLocks/>
          </p:cNvSpPr>
          <p:nvPr/>
        </p:nvSpPr>
        <p:spPr>
          <a:xfrm>
            <a:off x="1916088" y="773088"/>
            <a:ext cx="5486400" cy="4114800"/>
          </a:xfrm>
          <a:prstGeom prst="rect">
            <a:avLst/>
          </a:prstGeom>
        </p:spPr>
      </p:sp>
      <p:pic>
        <p:nvPicPr>
          <p:cNvPr id="7" name="Рисунок 6" descr="http://im1-tub-ru.yandex.net/i?id=ff2be1a50699948834894aca3d4f423e-38-144&amp;n=21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764704"/>
            <a:ext cx="496855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75656" y="4653136"/>
            <a:ext cx="6048672" cy="156966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К     коту     Леопольду          просить     прощения.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fb3ca5b7416c4299154323a12112ee3e-17-144&amp;n=21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836712"/>
            <a:ext cx="619268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75656" y="5085184"/>
            <a:ext cx="6336704" cy="830997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Прости нас, Леопольд!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Равнобедренный треугольник 33"/>
          <p:cNvSpPr/>
          <p:nvPr/>
        </p:nvSpPr>
        <p:spPr>
          <a:xfrm>
            <a:off x="2843808" y="3356992"/>
            <a:ext cx="3888432" cy="2664296"/>
          </a:xfrm>
          <a:prstGeom prst="triangle">
            <a:avLst>
              <a:gd name="adj" fmla="val 486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851920" y="1556792"/>
            <a:ext cx="177849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3851920" y="1052736"/>
            <a:ext cx="720080" cy="504056"/>
          </a:xfrm>
          <a:prstGeom prst="triangle">
            <a:avLst>
              <a:gd name="adj" fmla="val 464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Равнобедренный треугольник 36"/>
          <p:cNvSpPr/>
          <p:nvPr/>
        </p:nvSpPr>
        <p:spPr>
          <a:xfrm>
            <a:off x="4932040" y="1052736"/>
            <a:ext cx="720080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9" name="Прямая соединительная линия 38"/>
          <p:cNvCxnSpPr>
            <a:stCxn id="35" idx="1"/>
          </p:cNvCxnSpPr>
          <p:nvPr/>
        </p:nvCxnSpPr>
        <p:spPr>
          <a:xfrm rot="10800000">
            <a:off x="2339752" y="2204864"/>
            <a:ext cx="151216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35" idx="1"/>
          </p:cNvCxnSpPr>
          <p:nvPr/>
        </p:nvCxnSpPr>
        <p:spPr>
          <a:xfrm rot="10800000" flipV="1">
            <a:off x="2483768" y="2420888"/>
            <a:ext cx="136815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35" idx="1"/>
          </p:cNvCxnSpPr>
          <p:nvPr/>
        </p:nvCxnSpPr>
        <p:spPr>
          <a:xfrm rot="10800000">
            <a:off x="2267744" y="2420888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35" idx="3"/>
          </p:cNvCxnSpPr>
          <p:nvPr/>
        </p:nvCxnSpPr>
        <p:spPr>
          <a:xfrm flipV="1">
            <a:off x="5630416" y="2276872"/>
            <a:ext cx="146186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35" idx="3"/>
          </p:cNvCxnSpPr>
          <p:nvPr/>
        </p:nvCxnSpPr>
        <p:spPr>
          <a:xfrm>
            <a:off x="5630416" y="2420888"/>
            <a:ext cx="17498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35" idx="3"/>
          </p:cNvCxnSpPr>
          <p:nvPr/>
        </p:nvCxnSpPr>
        <p:spPr>
          <a:xfrm>
            <a:off x="5630416" y="2420888"/>
            <a:ext cx="167788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Скругленная соединительная линия 58"/>
          <p:cNvCxnSpPr/>
          <p:nvPr/>
        </p:nvCxnSpPr>
        <p:spPr>
          <a:xfrm>
            <a:off x="6228184" y="5589240"/>
            <a:ext cx="2088232" cy="72008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3888" y="260648"/>
            <a:ext cx="19225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3 - 1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1340768"/>
            <a:ext cx="1778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  + 1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420888"/>
            <a:ext cx="19945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2 - 1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5661248"/>
            <a:ext cx="19442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4 - 2</a:t>
            </a:r>
            <a:endParaRPr lang="ru-RU" sz="5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3501008"/>
            <a:ext cx="19945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5 - 4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4581128"/>
            <a:ext cx="18722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3 - 2</a:t>
            </a:r>
            <a:endParaRPr lang="ru-RU" sz="5400" dirty="0"/>
          </a:p>
        </p:txBody>
      </p:sp>
      <p:sp>
        <p:nvSpPr>
          <p:cNvPr id="9" name="Овал 8"/>
          <p:cNvSpPr/>
          <p:nvPr/>
        </p:nvSpPr>
        <p:spPr>
          <a:xfrm>
            <a:off x="395536" y="404664"/>
            <a:ext cx="2880320" cy="27363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9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372200" y="3933056"/>
            <a:ext cx="2520280" cy="23762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9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285 -0.01412 L -0.32552 0.39537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503 -0.02477 L -0.34132 0.3951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146 -0.00533 L 0.27691 -0.33079 " pathEditMode="relative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146 -0.00347 L 0.30834 -0.3081 " pathEditMode="relative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0.33073 -0.2451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-1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06 -0.02454 L -0.34236 -0.02454 " pathEditMode="relative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388843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6600" dirty="0" smtClean="0"/>
              <a:t>Работа в тетради</a:t>
            </a:r>
            <a:r>
              <a:rPr lang="ru-RU" sz="5400" dirty="0" smtClean="0"/>
              <a:t>:</a:t>
            </a:r>
            <a:br>
              <a:rPr lang="ru-RU" sz="5400" dirty="0" smtClean="0"/>
            </a:br>
            <a:r>
              <a:rPr lang="ru-RU" sz="5400" dirty="0" smtClean="0"/>
              <a:t>*прописать цифры</a:t>
            </a:r>
            <a:br>
              <a:rPr lang="ru-RU" sz="5400" dirty="0" smtClean="0"/>
            </a:br>
            <a:r>
              <a:rPr lang="ru-RU" sz="5400" dirty="0" smtClean="0"/>
              <a:t>*решить задачи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1547664" y="692696"/>
            <a:ext cx="5904656" cy="4896544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примеры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8-конечная звезда 3"/>
          <p:cNvSpPr/>
          <p:nvPr/>
        </p:nvSpPr>
        <p:spPr>
          <a:xfrm>
            <a:off x="2051720" y="3573016"/>
            <a:ext cx="936104" cy="936104"/>
          </a:xfrm>
          <a:prstGeom prst="star8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к</a:t>
            </a:r>
            <a:endParaRPr lang="ru-RU" sz="6000" dirty="0"/>
          </a:p>
        </p:txBody>
      </p:sp>
      <p:sp>
        <p:nvSpPr>
          <p:cNvPr id="5" name="8-конечная звезда 4"/>
          <p:cNvSpPr/>
          <p:nvPr/>
        </p:nvSpPr>
        <p:spPr>
          <a:xfrm>
            <a:off x="1691680" y="2636912"/>
            <a:ext cx="936104" cy="864096"/>
          </a:xfrm>
          <a:prstGeom prst="star8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err="1" smtClean="0"/>
              <a:t>р</a:t>
            </a:r>
            <a:endParaRPr lang="ru-RU" sz="6000" dirty="0"/>
          </a:p>
        </p:txBody>
      </p:sp>
      <p:sp>
        <p:nvSpPr>
          <p:cNvPr id="6" name="8-конечная звезда 5"/>
          <p:cNvSpPr/>
          <p:nvPr/>
        </p:nvSpPr>
        <p:spPr>
          <a:xfrm>
            <a:off x="2267744" y="1628800"/>
            <a:ext cx="1008112" cy="936104"/>
          </a:xfrm>
          <a:prstGeom prst="star8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у</a:t>
            </a:r>
            <a:endParaRPr lang="ru-RU" sz="6000" dirty="0"/>
          </a:p>
        </p:txBody>
      </p:sp>
      <p:sp>
        <p:nvSpPr>
          <p:cNvPr id="7" name="8-конечная звезда 6"/>
          <p:cNvSpPr/>
          <p:nvPr/>
        </p:nvSpPr>
        <p:spPr>
          <a:xfrm>
            <a:off x="3275856" y="1052736"/>
            <a:ext cx="1008112" cy="864096"/>
          </a:xfrm>
          <a:prstGeom prst="star8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г</a:t>
            </a:r>
            <a:endParaRPr lang="ru-RU" sz="6000" dirty="0"/>
          </a:p>
        </p:txBody>
      </p:sp>
      <p:sp>
        <p:nvSpPr>
          <p:cNvPr id="8" name="8-конечная звезда 7"/>
          <p:cNvSpPr/>
          <p:nvPr/>
        </p:nvSpPr>
        <p:spPr>
          <a:xfrm>
            <a:off x="4572000" y="1052736"/>
            <a:ext cx="914400" cy="914400"/>
          </a:xfrm>
          <a:prstGeom prst="star8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о</a:t>
            </a:r>
            <a:endParaRPr lang="ru-RU" sz="6000" dirty="0"/>
          </a:p>
        </p:txBody>
      </p:sp>
      <p:sp>
        <p:nvSpPr>
          <p:cNvPr id="9" name="8-конечная звезда 8"/>
          <p:cNvSpPr/>
          <p:nvPr/>
        </p:nvSpPr>
        <p:spPr>
          <a:xfrm>
            <a:off x="5580112" y="1484784"/>
            <a:ext cx="914400" cy="914400"/>
          </a:xfrm>
          <a:prstGeom prst="star8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в</a:t>
            </a:r>
            <a:endParaRPr lang="ru-RU" sz="6000" dirty="0"/>
          </a:p>
        </p:txBody>
      </p:sp>
      <p:sp>
        <p:nvSpPr>
          <p:cNvPr id="10" name="8-конечная звезда 9"/>
          <p:cNvSpPr/>
          <p:nvPr/>
        </p:nvSpPr>
        <p:spPr>
          <a:xfrm>
            <a:off x="6156176" y="2420888"/>
            <a:ext cx="914400" cy="914400"/>
          </a:xfrm>
          <a:prstGeom prst="star8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err="1" smtClean="0"/>
              <a:t>ы</a:t>
            </a:r>
            <a:endParaRPr lang="ru-RU" sz="6000" dirty="0"/>
          </a:p>
        </p:txBody>
      </p:sp>
      <p:sp>
        <p:nvSpPr>
          <p:cNvPr id="11" name="8-конечная звезда 10"/>
          <p:cNvSpPr/>
          <p:nvPr/>
        </p:nvSpPr>
        <p:spPr>
          <a:xfrm>
            <a:off x="6012160" y="3429000"/>
            <a:ext cx="914400" cy="914400"/>
          </a:xfrm>
          <a:prstGeom prst="star8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е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e8759f5f53a49c8460ae577d958cc9fb-104-144&amp;n=21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908721"/>
            <a:ext cx="518457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63688" y="5517232"/>
            <a:ext cx="5904656" cy="584775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Ребята, давайте жить дружно!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63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Математика  1класс </vt:lpstr>
      <vt:lpstr>Ребята, давайте жить дружно!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в тетради: *прописать цифры *решить задачи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Natasha</dc:creator>
  <cp:lastModifiedBy>Cab404</cp:lastModifiedBy>
  <cp:revision>41</cp:revision>
  <dcterms:created xsi:type="dcterms:W3CDTF">2014-10-21T14:44:15Z</dcterms:created>
  <dcterms:modified xsi:type="dcterms:W3CDTF">2017-01-27T10:05:19Z</dcterms:modified>
</cp:coreProperties>
</file>