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Выставка книг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«Евгений Онегин»</a:t>
            </a:r>
          </a:p>
          <a:p>
            <a:r>
              <a:rPr lang="ru-RU" sz="5400" dirty="0" smtClean="0">
                <a:solidFill>
                  <a:srgbClr val="0070C0"/>
                </a:solidFill>
              </a:rPr>
              <a:t>А.С. Пушкин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1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Евгений Онегин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2566045" cy="3725897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91880" y="2332037"/>
            <a:ext cx="5328592" cy="4525963"/>
          </a:xfrm>
        </p:spPr>
        <p:txBody>
          <a:bodyPr/>
          <a:lstStyle/>
          <a:p>
            <a:r>
              <a:rPr lang="ru-RU" dirty="0" smtClean="0"/>
              <a:t>«… Мы все учились понемногу</a:t>
            </a:r>
          </a:p>
          <a:p>
            <a:r>
              <a:rPr lang="ru-RU" dirty="0" smtClean="0"/>
              <a:t>Чему-нибудь и как-нибудь, </a:t>
            </a:r>
          </a:p>
          <a:p>
            <a:r>
              <a:rPr lang="ru-RU" dirty="0"/>
              <a:t>Т</a:t>
            </a:r>
            <a:r>
              <a:rPr lang="ru-RU" dirty="0" smtClean="0"/>
              <a:t>ак воспитаньем, слава богу,</a:t>
            </a:r>
          </a:p>
          <a:p>
            <a:r>
              <a:rPr lang="ru-RU" dirty="0" smtClean="0"/>
              <a:t>У нас немудрено блеснуть..»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7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Письмо Татьяны к Онегину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3217540" cy="275843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1916832"/>
            <a:ext cx="4834880" cy="39170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«…Я </a:t>
            </a:r>
            <a:r>
              <a:rPr lang="ru-RU" sz="2400" dirty="0"/>
              <a:t>к вам пишу – чего же боле?</a:t>
            </a:r>
          </a:p>
          <a:p>
            <a:r>
              <a:rPr lang="ru-RU" sz="2400" dirty="0"/>
              <a:t>Что я могу еще сказать?</a:t>
            </a:r>
          </a:p>
          <a:p>
            <a:r>
              <a:rPr lang="ru-RU" sz="2400" dirty="0"/>
              <a:t>Теперь, я знаю, в вашей воле</a:t>
            </a:r>
          </a:p>
          <a:p>
            <a:r>
              <a:rPr lang="ru-RU" sz="2400" dirty="0"/>
              <a:t>Меня презреньем наказать.</a:t>
            </a:r>
          </a:p>
          <a:p>
            <a:r>
              <a:rPr lang="ru-RU" sz="2400" dirty="0"/>
              <a:t>Но вы, к моей несчастной доле</a:t>
            </a:r>
          </a:p>
          <a:p>
            <a:r>
              <a:rPr lang="ru-RU" sz="2400" dirty="0"/>
              <a:t>Хоть каплю жалости храня,</a:t>
            </a:r>
          </a:p>
          <a:p>
            <a:r>
              <a:rPr lang="ru-RU" sz="2400" dirty="0"/>
              <a:t>Вы не оставите </a:t>
            </a:r>
            <a:r>
              <a:rPr lang="ru-RU" sz="2400" dirty="0" smtClean="0"/>
              <a:t>меня…»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186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Татьяна и Евгений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3513946" cy="45259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39952" y="1916832"/>
            <a:ext cx="4546848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«…Что </a:t>
            </a:r>
            <a:r>
              <a:rPr lang="ru-RU" sz="2400" dirty="0"/>
              <a:t>вам дано, то не влечет</a:t>
            </a:r>
          </a:p>
          <a:p>
            <a:r>
              <a:rPr lang="ru-RU" sz="2400" dirty="0"/>
              <a:t>Вас непрестанно змий зовет</a:t>
            </a:r>
          </a:p>
          <a:p>
            <a:r>
              <a:rPr lang="ru-RU" sz="2400" dirty="0"/>
              <a:t>К себе, к таинственному древу.</a:t>
            </a:r>
          </a:p>
          <a:p>
            <a:r>
              <a:rPr lang="ru-RU" sz="2400" dirty="0"/>
              <a:t>Запретный плод вам подавай,</a:t>
            </a:r>
          </a:p>
          <a:p>
            <a:r>
              <a:rPr lang="ru-RU" sz="2400" dirty="0"/>
              <a:t>А без того вам рай — не рай.»</a:t>
            </a:r>
          </a:p>
        </p:txBody>
      </p:sp>
    </p:spTree>
    <p:extLst>
      <p:ext uri="{BB962C8B-B14F-4D97-AF65-F5344CB8AC3E}">
        <p14:creationId xmlns:p14="http://schemas.microsoft.com/office/powerpoint/2010/main" val="66635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719" y="2967335"/>
            <a:ext cx="8660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Приглашаю в библиотеку!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454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prism isContent="1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31</TotalTime>
  <Words>120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Твердый переплет</vt:lpstr>
      <vt:lpstr>Выставка книг</vt:lpstr>
      <vt:lpstr>Евгений Онегин</vt:lpstr>
      <vt:lpstr>Письмо Татьяны к Онегину</vt:lpstr>
      <vt:lpstr>Татьяна и Евгений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книг</dc:title>
  <dc:creator>user</dc:creator>
  <cp:lastModifiedBy>user</cp:lastModifiedBy>
  <cp:revision>5</cp:revision>
  <dcterms:created xsi:type="dcterms:W3CDTF">2019-12-02T10:08:28Z</dcterms:created>
  <dcterms:modified xsi:type="dcterms:W3CDTF">2019-12-03T10:10:25Z</dcterms:modified>
</cp:coreProperties>
</file>