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96" autoAdjust="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B1D4B5-F2C6-4353-8D2F-53CF4AEDE0DB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83481B-3ED4-4D9B-9685-9F5A5DA0EA9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Знакомим детей с лекарственными растениями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 и провела воспитатель </a:t>
            </a:r>
            <a:r>
              <a:rPr lang="ru-RU" dirty="0" err="1" smtClean="0"/>
              <a:t>Савинкина</a:t>
            </a:r>
            <a:r>
              <a:rPr lang="ru-RU" dirty="0" smtClean="0"/>
              <a:t> С.Н.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23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6858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Самые первые лекарственные цветы -     чабрец, растёт на нашей грядке.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48880"/>
            <a:ext cx="2909669" cy="31214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348880"/>
            <a:ext cx="2844089" cy="3121429"/>
          </a:xfrm>
        </p:spPr>
      </p:pic>
    </p:spTree>
    <p:extLst>
      <p:ext uri="{BB962C8B-B14F-4D97-AF65-F5344CB8AC3E}">
        <p14:creationId xmlns:p14="http://schemas.microsoft.com/office/powerpoint/2010/main" val="150545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Знакомимся с лекарственными растениями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844825"/>
            <a:ext cx="3240360" cy="36782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72817"/>
            <a:ext cx="3168351" cy="3750298"/>
          </a:xfrm>
        </p:spPr>
      </p:pic>
    </p:spTree>
    <p:extLst>
      <p:ext uri="{BB962C8B-B14F-4D97-AF65-F5344CB8AC3E}">
        <p14:creationId xmlns:p14="http://schemas.microsoft.com/office/powerpoint/2010/main" val="74966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Каждое растение полезно для человека.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24744"/>
            <a:ext cx="6264696" cy="5733256"/>
          </a:xfrm>
        </p:spPr>
      </p:pic>
    </p:spTree>
    <p:extLst>
      <p:ext uri="{BB962C8B-B14F-4D97-AF65-F5344CB8AC3E}">
        <p14:creationId xmlns:p14="http://schemas.microsoft.com/office/powerpoint/2010/main" val="6056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Будем изучать «Зелёную аптеку» и как ей пользоваться.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80112" y="2275840"/>
            <a:ext cx="2192288" cy="2905760"/>
          </a:xfrm>
        </p:spPr>
        <p:txBody>
          <a:bodyPr/>
          <a:lstStyle/>
          <a:p>
            <a:r>
              <a:rPr lang="ru-RU" dirty="0" smtClean="0"/>
              <a:t>Многие растения растут рядом  с нами, а мы их не замечаем. Сегодня мы научились их узнавать и  называть.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777706" cy="5221560"/>
          </a:xfrm>
        </p:spPr>
      </p:pic>
    </p:spTree>
    <p:extLst>
      <p:ext uri="{BB962C8B-B14F-4D97-AF65-F5344CB8AC3E}">
        <p14:creationId xmlns:p14="http://schemas.microsoft.com/office/powerpoint/2010/main" val="3736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Учимся пересаживать растения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83" y="1628801"/>
            <a:ext cx="3125693" cy="389431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28800"/>
            <a:ext cx="3060113" cy="3888432"/>
          </a:xfrm>
        </p:spPr>
      </p:pic>
    </p:spTree>
    <p:extLst>
      <p:ext uri="{BB962C8B-B14F-4D97-AF65-F5344CB8AC3E}">
        <p14:creationId xmlns:p14="http://schemas.microsoft.com/office/powerpoint/2010/main" val="35891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А у нас уже получается!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3240360" cy="3985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28800"/>
            <a:ext cx="3348145" cy="3985525"/>
          </a:xfrm>
        </p:spPr>
      </p:pic>
    </p:spTree>
    <p:extLst>
      <p:ext uri="{BB962C8B-B14F-4D97-AF65-F5344CB8AC3E}">
        <p14:creationId xmlns:p14="http://schemas.microsoft.com/office/powerpoint/2010/main" val="333218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У нас есть даже настольная игра с растениями.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83" y="1484785"/>
            <a:ext cx="3053685" cy="40383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1484785"/>
            <a:ext cx="3129884" cy="4038330"/>
          </a:xfrm>
        </p:spPr>
      </p:pic>
    </p:spTree>
    <p:extLst>
      <p:ext uri="{BB962C8B-B14F-4D97-AF65-F5344CB8AC3E}">
        <p14:creationId xmlns:p14="http://schemas.microsoft.com/office/powerpoint/2010/main" val="196476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</TotalTime>
  <Words>84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Знакомим детей с лекарственными растениями</vt:lpstr>
      <vt:lpstr>Самые первые лекарственные цветы -     чабрец, растёт на нашей грядке.</vt:lpstr>
      <vt:lpstr>Знакомимся с лекарственными растениями</vt:lpstr>
      <vt:lpstr>Каждое растение полезно для человека.</vt:lpstr>
      <vt:lpstr>Будем изучать «Зелёную аптеку» и как ей пользоваться.</vt:lpstr>
      <vt:lpstr>Учимся пересаживать растения</vt:lpstr>
      <vt:lpstr>А у нас уже получается!</vt:lpstr>
      <vt:lpstr>У нас есть даже настольная игра с растениями.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Знакомим детей с лекарственными растениями</dc:title>
  <dc:creator>Admin</dc:creator>
  <cp:lastModifiedBy>Admin</cp:lastModifiedBy>
  <cp:revision>4</cp:revision>
  <dcterms:created xsi:type="dcterms:W3CDTF">2017-05-15T09:25:27Z</dcterms:created>
  <dcterms:modified xsi:type="dcterms:W3CDTF">2017-05-15T10:04:08Z</dcterms:modified>
</cp:coreProperties>
</file>