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57" r:id="rId6"/>
    <p:sldId id="258" r:id="rId7"/>
    <p:sldId id="262" r:id="rId8"/>
    <p:sldId id="273" r:id="rId9"/>
    <p:sldId id="275" r:id="rId10"/>
    <p:sldId id="274" r:id="rId11"/>
    <p:sldId id="276" r:id="rId12"/>
    <p:sldId id="277" r:id="rId13"/>
    <p:sldId id="278" r:id="rId14"/>
    <p:sldId id="263" r:id="rId15"/>
    <p:sldId id="264" r:id="rId16"/>
    <p:sldId id="268" r:id="rId17"/>
    <p:sldId id="265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47E16-0687-485C-87AB-34A22140C96E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46FDC-A91F-450E-8ADA-9039359E3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8029604" cy="217171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по теме : </a:t>
            </a:r>
            <a:br>
              <a:rPr lang="ru-RU" dirty="0" smtClean="0"/>
            </a:br>
            <a:r>
              <a:rPr lang="ru-RU" b="1" dirty="0" smtClean="0"/>
              <a:t>«Дарвин Чарльз Роберт - знаменитость </a:t>
            </a:r>
            <a:r>
              <a:rPr lang="ru-RU" b="1" dirty="0" smtClean="0"/>
              <a:t>мира и </a:t>
            </a:r>
            <a:r>
              <a:rPr lang="ru-RU" b="1" dirty="0" smtClean="0"/>
              <a:t>его открытия </a:t>
            </a:r>
            <a:r>
              <a:rPr lang="ru-RU" b="1" dirty="0" smtClean="0"/>
              <a:t>в естествознании.»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7629556" cy="2500306"/>
          </a:xfrm>
        </p:spPr>
        <p:txBody>
          <a:bodyPr>
            <a:normAutofit fontScale="77500" lnSpcReduction="20000"/>
          </a:bodyPr>
          <a:lstStyle/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9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Выполнила: Захарова Диана</a:t>
            </a:r>
          </a:p>
          <a:p>
            <a:r>
              <a:rPr lang="ru-RU" sz="19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ученица 2класса</a:t>
            </a:r>
          </a:p>
          <a:p>
            <a:r>
              <a:rPr lang="ru-RU" sz="19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МБОУ "Никольская ООШ №9"</a:t>
            </a:r>
          </a:p>
          <a:p>
            <a:r>
              <a:rPr lang="ru-RU" sz="1900" b="1" dirty="0" smtClean="0">
                <a:solidFill>
                  <a:schemeClr val="tx1"/>
                </a:solidFill>
              </a:rPr>
              <a:t>                                                                                                   Руководитель : </a:t>
            </a:r>
            <a:r>
              <a:rPr lang="ru-RU" sz="1900" b="1" dirty="0" err="1" smtClean="0">
                <a:solidFill>
                  <a:schemeClr val="tx1"/>
                </a:solidFill>
              </a:rPr>
              <a:t>Чешегорова</a:t>
            </a:r>
            <a:r>
              <a:rPr lang="ru-RU" sz="1900" b="1" dirty="0" smtClean="0">
                <a:solidFill>
                  <a:schemeClr val="tx1"/>
                </a:solidFill>
              </a:rPr>
              <a:t> Л.И.</a:t>
            </a:r>
          </a:p>
          <a:p>
            <a:r>
              <a:rPr lang="ru-RU" sz="1900" b="1" dirty="0" smtClean="0">
                <a:solidFill>
                  <a:schemeClr val="tx1"/>
                </a:solidFill>
              </a:rPr>
              <a:t>                                                                                                   Номинация: «Чарльз Дарвин"</a:t>
            </a:r>
          </a:p>
          <a:p>
            <a:endParaRPr lang="ru-RU" sz="1800" dirty="0" smtClean="0"/>
          </a:p>
          <a:p>
            <a:r>
              <a:rPr lang="ru-RU" sz="1800" dirty="0"/>
              <a:t> </a:t>
            </a:r>
            <a:r>
              <a:rPr lang="ru-RU" sz="1800" dirty="0" smtClean="0"/>
              <a:t> 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к\Desktop\Kembridzhskiy-universit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0" y="-1652588"/>
            <a:ext cx="15240000" cy="1016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76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пк\Desktop\eu_quad_023a-872x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47799"/>
            <a:ext cx="9144000" cy="830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50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пк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04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пк\Desktop\adam-sedgwick-paul-d-stew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88632" cy="682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15000" y="1720840"/>
            <a:ext cx="342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400" dirty="0">
                <a:solidFill>
                  <a:prstClr val="black"/>
                </a:solidFill>
              </a:rPr>
              <a:t>Во время обучения в Кембридже, Дарвин познакомился с </a:t>
            </a:r>
            <a:r>
              <a:rPr lang="ru-RU" sz="2400" dirty="0" smtClean="0">
                <a:solidFill>
                  <a:prstClr val="black"/>
                </a:solidFill>
              </a:rPr>
              <a:t>ещё опытным </a:t>
            </a:r>
            <a:r>
              <a:rPr lang="ru-RU" sz="2400" dirty="0">
                <a:solidFill>
                  <a:prstClr val="black"/>
                </a:solidFill>
              </a:rPr>
              <a:t>специалистом в области геологии</a:t>
            </a:r>
            <a:r>
              <a:rPr lang="ru-RU" sz="2400" dirty="0" smtClean="0">
                <a:solidFill>
                  <a:prstClr val="black"/>
                </a:solidFill>
              </a:rPr>
              <a:t>, </a:t>
            </a:r>
            <a:r>
              <a:rPr lang="ru-RU" sz="2400" dirty="0">
                <a:solidFill>
                  <a:prstClr val="black"/>
                </a:solidFill>
              </a:rPr>
              <a:t>как </a:t>
            </a:r>
            <a:r>
              <a:rPr lang="ru-RU" sz="2400" dirty="0" smtClean="0">
                <a:solidFill>
                  <a:prstClr val="black"/>
                </a:solidFill>
              </a:rPr>
              <a:t>– </a:t>
            </a:r>
            <a:r>
              <a:rPr lang="ru-RU" sz="2400" dirty="0">
                <a:solidFill>
                  <a:prstClr val="black"/>
                </a:solidFill>
              </a:rPr>
              <a:t>Уэльсом </a:t>
            </a:r>
            <a:r>
              <a:rPr lang="ru-RU" sz="2400" dirty="0" err="1">
                <a:solidFill>
                  <a:prstClr val="black"/>
                </a:solidFill>
              </a:rPr>
              <a:t>Седжвиком</a:t>
            </a:r>
            <a:r>
              <a:rPr lang="ru-RU" sz="2400" dirty="0">
                <a:solidFill>
                  <a:prstClr val="black"/>
                </a:solidFill>
              </a:rPr>
              <a:t>. Общаясь с ними, он утвердился в своем желании исследовать мир.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142852"/>
            <a:ext cx="5000660" cy="6811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/>
              <a:t>В 1831 году Дарвин отправился в кругосветное путешествие, продлившееся  пять лет. Он пересек три океана, посетил Бразилию, Аргентину, Новую Зеландию и множество островов. В ходе плавания им были собраны замечательные коллекции, а свои впечатления и наблюдения он изложил в двухтомнике под названием «Путешествие вокруг света на корабле «</a:t>
            </a:r>
            <a:r>
              <a:rPr lang="ru-RU" sz="2400" dirty="0" err="1" smtClean="0"/>
              <a:t>Бигль</a:t>
            </a:r>
            <a:r>
              <a:rPr lang="ru-RU" sz="2400" dirty="0" smtClean="0"/>
              <a:t>», который сделал его известным в научном сообществе. Из этого плавания Чарльз вернулся сформированным ученым, который в науке видел единственное призвание и смысл жизни.</a:t>
            </a:r>
            <a:endParaRPr lang="ru-RU" sz="2400" dirty="0"/>
          </a:p>
        </p:txBody>
      </p:sp>
      <p:pic>
        <p:nvPicPr>
          <p:cNvPr id="3" name="Рисунок 2" descr="Charles Darwin HMS Beagl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3929058" cy="3286124"/>
          </a:xfrm>
          <a:prstGeom prst="rect">
            <a:avLst/>
          </a:prstGeom>
        </p:spPr>
      </p:pic>
      <p:pic>
        <p:nvPicPr>
          <p:cNvPr id="4" name="Рисунок 3" descr="kozyrenko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1876"/>
            <a:ext cx="3929058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90011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Достижения в науке: главные труды ученого</a:t>
            </a:r>
          </a:p>
          <a:p>
            <a:r>
              <a:rPr lang="ru-RU" sz="2400" dirty="0" smtClean="0"/>
              <a:t>В 1842 году биолог Дарвин написал первый очерк о происхождении видов. Более десяти лет ученый работал над своим фундаментальным  трудом и только в 1858 году представил </a:t>
            </a:r>
            <a:r>
              <a:rPr lang="ru-RU" sz="2400" b="1" dirty="0" smtClean="0"/>
              <a:t>теорию</a:t>
            </a:r>
            <a:r>
              <a:rPr lang="ru-RU" sz="2400" dirty="0" smtClean="0"/>
              <a:t> научному обществу.</a:t>
            </a:r>
          </a:p>
          <a:p>
            <a:r>
              <a:rPr lang="ru-RU" sz="2400" dirty="0" smtClean="0"/>
              <a:t>В 1859 году работа «Происхождение видов путём естественного отбора, или Сохранение  благоприятствуемых пород в борьбе за жизнь» вышла отдельным изданием.</a:t>
            </a:r>
          </a:p>
          <a:p>
            <a:endParaRPr lang="ru-RU" sz="2400" dirty="0" smtClean="0"/>
          </a:p>
        </p:txBody>
      </p:sp>
      <p:pic>
        <p:nvPicPr>
          <p:cNvPr id="3" name="Рисунок 2" descr="31476510_438810399.pdf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286124"/>
            <a:ext cx="8715436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3438" y="571480"/>
            <a:ext cx="4286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1868 году был опубликован второй значительный труд Дарвина – «Изменение животных и растений в домашнем состоянии». </a:t>
            </a:r>
          </a:p>
        </p:txBody>
      </p:sp>
      <p:pic>
        <p:nvPicPr>
          <p:cNvPr id="4" name="Рисунок 3" descr="img1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357718" cy="33575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4000504"/>
            <a:ext cx="44291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1871 году увидела свет работа ученого «Происхождение человека и половой отбор».       А в 1872 году вышел труд «Выражение эмоций у человека и животных».</a:t>
            </a:r>
          </a:p>
        </p:txBody>
      </p:sp>
      <p:pic>
        <p:nvPicPr>
          <p:cNvPr id="6" name="Рисунок 5" descr="img2c425643c1544ef48a3d9f2c8ee8c0e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5" y="3754006"/>
            <a:ext cx="4357718" cy="2852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8"/>
            <a:ext cx="88583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</a:t>
            </a:r>
            <a:r>
              <a:rPr lang="ru-RU" sz="2400" b="1" dirty="0" smtClean="0"/>
              <a:t> Заключение</a:t>
            </a:r>
          </a:p>
          <a:p>
            <a:r>
              <a:rPr lang="ru-RU" sz="2400" dirty="0" smtClean="0"/>
              <a:t>Работы Дарвина на тему эволюции живых организмов оказали огромное влияние на историю человеческой мысли, ознаменовали начало новой эпохи в развитии биологии и других дисциплин. За значительный вклад в науку Дарвин был отмечен огромным количеством наград, среди которых – золотая медаль от Лондонского королевского общества (1864).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3105835"/>
            <a:ext cx="88583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Гипотеза </a:t>
            </a:r>
            <a:r>
              <a:rPr lang="ru-RU" sz="2400" dirty="0" smtClean="0"/>
              <a:t> о том, что</a:t>
            </a:r>
            <a:r>
              <a:rPr lang="ru-RU" sz="2400" b="1" dirty="0" smtClean="0"/>
              <a:t> </a:t>
            </a:r>
            <a:r>
              <a:rPr lang="ru-RU" sz="2400" dirty="0" smtClean="0"/>
              <a:t> Чарльз  Роберт  Дарвин  великий ученый подтвердилась. Это показало наше исследование.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7868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                         </a:t>
            </a:r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400" dirty="0" smtClean="0"/>
              <a:t>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42852"/>
            <a:ext cx="87154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В </a:t>
            </a:r>
            <a:r>
              <a:rPr lang="ru-RU" sz="2400" dirty="0" smtClean="0"/>
              <a:t>жизни человека большую роль играет наука. А  любые значительные достижения в науке появляются благодаря труду многих  ученых из разных стран. </a:t>
            </a:r>
            <a:endParaRPr lang="ru-RU" sz="2400" dirty="0" smtClean="0"/>
          </a:p>
          <a:p>
            <a:r>
              <a:rPr lang="ru-RU" sz="2400" b="1" dirty="0" smtClean="0"/>
              <a:t>Одним </a:t>
            </a:r>
            <a:r>
              <a:rPr lang="ru-RU" sz="2400" b="1" dirty="0" smtClean="0"/>
              <a:t>из них является Чарльз Дарвин. </a:t>
            </a:r>
            <a:endParaRPr lang="ru-RU" sz="2400" b="1" dirty="0" smtClean="0"/>
          </a:p>
          <a:p>
            <a:r>
              <a:rPr lang="ru-RU" sz="2400" u="sng" dirty="0" smtClean="0"/>
              <a:t>Но </a:t>
            </a:r>
            <a:r>
              <a:rPr lang="ru-RU" sz="2400" u="sng" dirty="0" smtClean="0"/>
              <a:t>что это за ученый и что он сделал для науки</a:t>
            </a:r>
            <a:r>
              <a:rPr lang="en-US" sz="2400" u="sng" dirty="0" smtClean="0"/>
              <a:t>?</a:t>
            </a:r>
            <a:r>
              <a:rPr lang="ru-RU" sz="2400" u="sng" dirty="0" smtClean="0"/>
              <a:t> </a:t>
            </a:r>
            <a:endParaRPr lang="ru-RU" sz="2400" u="sng" dirty="0" smtClean="0"/>
          </a:p>
          <a:p>
            <a:r>
              <a:rPr lang="ru-RU" sz="2400" dirty="0"/>
              <a:t>	</a:t>
            </a:r>
            <a:r>
              <a:rPr lang="ru-RU" sz="2400" dirty="0" smtClean="0"/>
              <a:t>Я </a:t>
            </a:r>
            <a:r>
              <a:rPr lang="ru-RU" sz="2400" dirty="0" smtClean="0"/>
              <a:t>решила провести опрос  учеников начальных  классов и составила диаграмму на основе их ответов. </a:t>
            </a:r>
            <a:endParaRPr lang="ru-RU" sz="2400" dirty="0" smtClean="0"/>
          </a:p>
          <a:p>
            <a:r>
              <a:rPr lang="ru-RU" sz="2400" u="sng" dirty="0" smtClean="0"/>
              <a:t>Я </a:t>
            </a:r>
            <a:r>
              <a:rPr lang="ru-RU" sz="2400" u="sng" dirty="0" smtClean="0"/>
              <a:t>задала 2 </a:t>
            </a:r>
            <a:r>
              <a:rPr lang="ru-RU" sz="2400" u="sng" dirty="0" smtClean="0"/>
              <a:t>вопроса:</a:t>
            </a:r>
            <a:endParaRPr lang="ru-RU" sz="2400" u="sng" dirty="0" smtClean="0"/>
          </a:p>
          <a:p>
            <a:pPr marL="457200" indent="-457200"/>
            <a:r>
              <a:rPr lang="ru-RU" sz="2400" dirty="0" smtClean="0"/>
              <a:t>1. Знаете ли вы кто такой Чарльз Дарвин</a:t>
            </a:r>
            <a:r>
              <a:rPr lang="en-US" sz="2400" dirty="0" smtClean="0"/>
              <a:t>?</a:t>
            </a:r>
            <a:r>
              <a:rPr lang="ru-RU" sz="2400" dirty="0" smtClean="0"/>
              <a:t>                   </a:t>
            </a:r>
          </a:p>
          <a:p>
            <a:pPr marL="457200" indent="-45720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714348" y="3429000"/>
          <a:ext cx="6962775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Диаграмма" r:id="rId3" imgW="6962855" imgH="3428966" progId="MSGraph.Chart.8">
                  <p:embed followColorScheme="full"/>
                </p:oleObj>
              </mc:Choice>
              <mc:Fallback>
                <p:oleObj name="Диаграмма" r:id="rId3" imgW="6962855" imgH="3428966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3429000"/>
                        <a:ext cx="6962775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0011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dirty="0" smtClean="0"/>
              <a:t>2.  </a:t>
            </a:r>
            <a:r>
              <a:rPr lang="ru-RU" sz="2400" b="1" dirty="0" smtClean="0"/>
              <a:t>Чарльз Роберт Дарвин </a:t>
            </a:r>
            <a:r>
              <a:rPr lang="ru-RU" sz="2400" dirty="0" smtClean="0"/>
              <a:t>– это……...</a:t>
            </a:r>
          </a:p>
          <a:p>
            <a:pPr marL="457200" indent="-457200">
              <a:buFont typeface="+mj-lt"/>
              <a:buAutoNum type="alphaLcParenR"/>
            </a:pPr>
            <a:r>
              <a:rPr lang="ru-RU" sz="2400" dirty="0" smtClean="0"/>
              <a:t>Ученый</a:t>
            </a:r>
          </a:p>
          <a:p>
            <a:pPr marL="457200" indent="-457200">
              <a:buFont typeface="+mj-lt"/>
              <a:buAutoNum type="alphaLcParenR"/>
            </a:pPr>
            <a:r>
              <a:rPr lang="ru-RU" sz="2400" dirty="0" smtClean="0"/>
              <a:t>Писатель</a:t>
            </a:r>
          </a:p>
          <a:p>
            <a:pPr marL="457200" indent="-457200">
              <a:buFont typeface="+mj-lt"/>
              <a:buAutoNum type="alphaLcParenR"/>
            </a:pPr>
            <a:r>
              <a:rPr lang="ru-RU" sz="2400" dirty="0" smtClean="0"/>
              <a:t>Художник</a:t>
            </a:r>
          </a:p>
          <a:p>
            <a:pPr marL="457200" indent="-457200">
              <a:buFont typeface="+mj-lt"/>
              <a:buAutoNum type="alphaLcParenR"/>
            </a:pPr>
            <a:r>
              <a:rPr lang="ru-RU" sz="2400" dirty="0" smtClean="0"/>
              <a:t>Полководец    </a:t>
            </a:r>
          </a:p>
          <a:p>
            <a:pPr marL="457200" indent="-457200"/>
            <a:r>
              <a:rPr lang="ru-RU" sz="2400" b="1" dirty="0" smtClean="0"/>
              <a:t>На  основе ответов учеников  я вывела диаграмму:</a:t>
            </a:r>
          </a:p>
          <a:p>
            <a:pPr marL="457200" indent="-457200"/>
            <a:endParaRPr lang="ru-RU" sz="2400" dirty="0" smtClean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85720" y="2571744"/>
          <a:ext cx="6429420" cy="4000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Диаграмма" r:id="rId3" imgW="5991338" imgH="3714826" progId="MSGraph.Chart.8">
                  <p:embed followColorScheme="full"/>
                </p:oleObj>
              </mc:Choice>
              <mc:Fallback>
                <p:oleObj name="Диаграмма" r:id="rId3" imgW="5991338" imgH="3714826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2571744"/>
                        <a:ext cx="6429420" cy="40005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214950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Как оказалось, многие  ребята не знают этого ученого и его достижений. По этому  я предлагаю рассмотреть его биографию и научные труды.</a:t>
            </a:r>
          </a:p>
          <a:p>
            <a:endParaRPr lang="ru-RU" sz="2400" dirty="0" smtClean="0"/>
          </a:p>
          <a:p>
            <a:r>
              <a:rPr lang="ru-RU" sz="2400" dirty="0" smtClean="0"/>
              <a:t> 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wp20236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5143500" cy="47863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29256" y="1857364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Дарвин Чарльз Роберт </a:t>
            </a:r>
            <a:r>
              <a:rPr lang="ru-RU" sz="2400" dirty="0" smtClean="0"/>
              <a:t>(1809 – 1882)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395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/>
              <a:t>Цель работы: </a:t>
            </a:r>
            <a:r>
              <a:rPr lang="ru-RU" sz="2400" dirty="0">
                <a:solidFill>
                  <a:srgbClr val="000000"/>
                </a:solidFill>
                <a:ea typeface="Times New Roman"/>
                <a:cs typeface="Calibri"/>
              </a:rPr>
              <a:t>узнать</a:t>
            </a:r>
            <a:r>
              <a:rPr lang="ru-RU" sz="2400" b="1" dirty="0">
                <a:solidFill>
                  <a:srgbClr val="000000"/>
                </a:solidFill>
                <a:ea typeface="Times New Roman"/>
                <a:cs typeface="Calibri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Times New Roman"/>
                <a:cs typeface="Calibri"/>
              </a:rPr>
              <a:t>о Дарвине Чарльзе Роберте и его открытиях в естествознании.</a:t>
            </a:r>
            <a:endParaRPr lang="ru-RU" sz="24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a typeface="Times New Roman"/>
                <a:cs typeface="Calibri"/>
              </a:rPr>
              <a:t>В соответствии цели были поставлены 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sz="2400" dirty="0" smtClean="0"/>
          </a:p>
          <a:p>
            <a:r>
              <a:rPr lang="ru-RU" sz="2400" b="1" dirty="0" smtClean="0"/>
              <a:t>Задачи: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Изучить литературу по знаменитостям мира и их открытиям.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Рассмотреть  их  достижения и вклад  в развитие  науки.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Провести  исследование  в начальных классах 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Узнать биографию и  научные достижения Чарльза Роберта Дарвина.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Объект исследования: </a:t>
            </a:r>
            <a:r>
              <a:rPr lang="ru-RU" sz="2400" dirty="0" smtClean="0"/>
              <a:t>знаменитости мира и их открытия в естествознании.</a:t>
            </a:r>
          </a:p>
          <a:p>
            <a:endParaRPr lang="ru-RU" sz="2400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Гипотеза: </a:t>
            </a:r>
            <a:r>
              <a:rPr lang="ru-RU" sz="2400" dirty="0" smtClean="0"/>
              <a:t> Чарльз Роберт Дарвин – великий ученый.</a:t>
            </a:r>
          </a:p>
          <a:p>
            <a:endParaRPr lang="ru-RU" sz="2400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Методы исследования: </a:t>
            </a:r>
            <a:r>
              <a:rPr lang="ru-RU" sz="2400" dirty="0" smtClean="0"/>
              <a:t>изучение литературы по теме, изучение информации интернет ресурсов, обобщение полученных данных.</a:t>
            </a:r>
          </a:p>
          <a:p>
            <a:endParaRPr lang="ru-RU" sz="2400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Практическое применение: </a:t>
            </a:r>
            <a:r>
              <a:rPr lang="ru-RU" sz="2400" dirty="0" smtClean="0"/>
              <a:t>применение данной работы возможно на уроках биологии.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78687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     Дарвин Чарльз Роберт </a:t>
            </a:r>
            <a:r>
              <a:rPr lang="ru-RU" sz="2400" dirty="0" smtClean="0"/>
              <a:t>(1809 – 1882)               </a:t>
            </a:r>
            <a:r>
              <a:rPr lang="ru-RU" sz="2400" dirty="0" smtClean="0"/>
              <a:t>	Чарльз </a:t>
            </a:r>
            <a:r>
              <a:rPr lang="ru-RU" sz="2400" dirty="0" smtClean="0"/>
              <a:t>Дарвин является хорошо известным английским натуралистом и путешественником. Одним из первых пришёл к выводу и обосновал идею о том, что </a:t>
            </a:r>
            <a:r>
              <a:rPr lang="ru-RU" sz="2400" b="1" dirty="0" smtClean="0"/>
              <a:t>все виды живых организмов  эволюционируют во времени и происходят от общих предков.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27650" name="Picture 2" descr="C:\Users\пк\Desktop\0015-015-CHarlz-Darv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6768752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пк\Desktop\1493241561314019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2274838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Родился 12 февраля 1809 года в графстве </a:t>
            </a:r>
            <a:r>
              <a:rPr lang="ru-RU" sz="2400" dirty="0" smtClean="0">
                <a:solidFill>
                  <a:prstClr val="black"/>
                </a:solidFill>
              </a:rPr>
              <a:t>Шропшир, </a:t>
            </a:r>
            <a:r>
              <a:rPr lang="ru-RU" sz="2400" dirty="0">
                <a:solidFill>
                  <a:prstClr val="black"/>
                </a:solidFill>
              </a:rPr>
              <a:t>в семье преуспевающего врача и финансиста Роберта Дарвина. </a:t>
            </a:r>
            <a:r>
              <a:rPr lang="ru-RU" sz="2400" dirty="0" smtClean="0"/>
              <a:t>В </a:t>
            </a:r>
            <a:r>
              <a:rPr lang="ru-RU" sz="2400" dirty="0"/>
              <a:t>семье было шесть детей, Чарльз был пятым ребенком.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694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пк\Desktop\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00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529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Диаграмма</vt:lpstr>
      <vt:lpstr>Проект по теме :  «Дарвин Чарльз Роберт - знаменитость мира и его открытия в естествознании.»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Знаменитости мира и их открытия в естествознании.</dc:title>
  <dc:creator>МАША</dc:creator>
  <cp:lastModifiedBy>пк</cp:lastModifiedBy>
  <cp:revision>35</cp:revision>
  <dcterms:created xsi:type="dcterms:W3CDTF">2018-11-19T20:32:04Z</dcterms:created>
  <dcterms:modified xsi:type="dcterms:W3CDTF">2018-12-02T18:36:18Z</dcterms:modified>
</cp:coreProperties>
</file>