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0" r:id="rId3"/>
    <p:sldId id="268" r:id="rId4"/>
    <p:sldId id="26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7B07A-FFA8-479E-842B-0A2D370557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Зимующие птицы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43DE1B-D6DE-411F-B413-518146BD6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574361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/>
              <a:t>ГБДОУ детский сад № 12 </a:t>
            </a:r>
          </a:p>
          <a:p>
            <a:pPr algn="r"/>
            <a:r>
              <a:rPr lang="ru-RU" dirty="0"/>
              <a:t>Красногвардейского района</a:t>
            </a:r>
          </a:p>
          <a:p>
            <a:pPr algn="r"/>
            <a:r>
              <a:rPr lang="ru-RU" dirty="0"/>
              <a:t>г. Санкт-Петербург</a:t>
            </a:r>
          </a:p>
          <a:p>
            <a:pPr algn="r"/>
            <a:r>
              <a:rPr lang="ru-RU" dirty="0"/>
              <a:t>Автор составитель: </a:t>
            </a:r>
          </a:p>
          <a:p>
            <a:pPr algn="r"/>
            <a:r>
              <a:rPr lang="ru-RU" dirty="0" err="1"/>
              <a:t>Золотницкая</a:t>
            </a:r>
            <a:r>
              <a:rPr lang="ru-RU" dirty="0"/>
              <a:t> Наталья Михайловна</a:t>
            </a:r>
          </a:p>
        </p:txBody>
      </p:sp>
    </p:spTree>
    <p:extLst>
      <p:ext uri="{BB962C8B-B14F-4D97-AF65-F5344CB8AC3E}">
        <p14:creationId xmlns:p14="http://schemas.microsoft.com/office/powerpoint/2010/main" val="4138129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E1FC98-BDDD-4468-B848-D8C8E457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СВИРИСТЕЛЬ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E45A49E-5C74-49AA-9BDD-B6F4393DEE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9370" y="1388533"/>
            <a:ext cx="5462354" cy="408093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9A9F533-3E99-4212-B5D7-404F44E38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Свиристель – небольшая птица. Безошибочно узнается по характерной окраске, и особенно по пышному хохлу, который, однако, в полете не виден. Общий тон окраски серовато-коричневый, горло и маска черные, на крыльях желтые и белые пятна. Питается плодами шиповника, бузины. Основной зимний корм – рябина.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689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4E6BD-68C1-4F5D-8097-E290D842B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КЛЁСТ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094694F-9BDB-4111-BF41-70B347242B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78381" y="1388533"/>
            <a:ext cx="5853079" cy="389908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39385FA-A1C1-4F2E-93BF-45563F983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Цепкость лап позволяет птице лазить по деревьям, свешиваясь вниз головой к шишке. Окраска грудки самцов малиновая, а у самок – зеленовато-серая. Хвосты и крылья пернатых переходят в серо-коричневую гамму. Основной едой клеста являются семена шишек хвойных деревьев.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949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91B84FD-FF33-40E9-8B3E-09DD9960F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781" y="890546"/>
            <a:ext cx="7671625" cy="518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1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57209C-B1C6-4C00-80E6-4536326F5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6064" y="803082"/>
            <a:ext cx="9600534" cy="3132813"/>
          </a:xfrm>
        </p:spPr>
        <p:txBody>
          <a:bodyPr>
            <a:normAutofit/>
          </a:bodyPr>
          <a:lstStyle/>
          <a:p>
            <a:r>
              <a:rPr lang="ru-RU" sz="2000" b="1" dirty="0"/>
              <a:t>Зима – очень тяжелое время года для птиц. Холодно и голодно им. </a:t>
            </a:r>
            <a:br>
              <a:rPr lang="ru-RU" sz="2000" b="1" dirty="0"/>
            </a:br>
            <a:r>
              <a:rPr lang="ru-RU" sz="2000" b="1" dirty="0"/>
              <a:t>Многие птицы с наступлением холодов улетают на юг. Это птицы перелетные, они улетели в тёплые страны, их зимой у нас не встретишь. </a:t>
            </a: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А есть "зимующие птицы", которые живут с нами летом </a:t>
            </a:r>
            <a:br>
              <a:rPr lang="ru-RU" sz="2000" b="1" dirty="0"/>
            </a:br>
            <a:r>
              <a:rPr lang="ru-RU" sz="2000" b="1" dirty="0"/>
              <a:t>и остаются жить рядом с нами и зимой.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8D928AF4-F3CD-49EB-968E-36178D22E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76299" y="3484659"/>
            <a:ext cx="5478448" cy="2446338"/>
          </a:xfrm>
        </p:spPr>
      </p:pic>
    </p:spTree>
    <p:extLst>
      <p:ext uri="{BB962C8B-B14F-4D97-AF65-F5344CB8AC3E}">
        <p14:creationId xmlns:p14="http://schemas.microsoft.com/office/powerpoint/2010/main" val="83922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D3868F-C8C3-4FE5-9F17-6EC6CE8C9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68" y="1069711"/>
            <a:ext cx="9375250" cy="2302367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Некоторые птицы зимой прилетают ближе к человеческому жилью. </a:t>
            </a:r>
            <a:br>
              <a:rPr lang="ru-RU" sz="1800" b="1" dirty="0"/>
            </a:br>
            <a:r>
              <a:rPr lang="ru-RU" sz="1800" b="1" dirty="0"/>
              <a:t>Зимующие птицы питаются не только насекомыми, но и семенами растений, ягодами, крошками хлеба, зернами. </a:t>
            </a:r>
            <a:br>
              <a:rPr lang="ru-RU" sz="1800" b="1" dirty="0"/>
            </a:br>
            <a:r>
              <a:rPr lang="ru-RU" sz="1800" b="1" dirty="0"/>
              <a:t>Люди помогают перезимовать птицам, для этого взрослые с детьми делают кормушки и кладут в них угощения для птиц (пшено, семечки, белый хлеб, несоленое сало).</a:t>
            </a:r>
            <a:br>
              <a:rPr lang="ru-RU" sz="1800" b="1" dirty="0"/>
            </a:br>
            <a:r>
              <a:rPr lang="ru-RU" sz="1800" b="1" dirty="0"/>
              <a:t>Кормушки вешают на ветках деревьев и кустарников и периодически подсыпают корм. </a:t>
            </a:r>
            <a:br>
              <a:rPr lang="ru-RU" sz="1800" b="1" dirty="0"/>
            </a:br>
            <a:r>
              <a:rPr lang="ru-RU" sz="1800" b="1" dirty="0"/>
              <a:t>Птиц нельзя кормить черным хлебом и соленым салом.</a:t>
            </a:r>
            <a:endParaRPr lang="ru-RU" sz="18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66AA1DB-5D2C-4650-BC30-91FA255EBE9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2225" y="3573501"/>
            <a:ext cx="2679621" cy="2405880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2A7BED9F-9940-43F2-9739-185443B92B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577593" y="3573501"/>
            <a:ext cx="3322182" cy="2214788"/>
          </a:xfrm>
        </p:spPr>
      </p:pic>
    </p:spTree>
    <p:extLst>
      <p:ext uri="{BB962C8B-B14F-4D97-AF65-F5344CB8AC3E}">
        <p14:creationId xmlns:p14="http://schemas.microsoft.com/office/powerpoint/2010/main" val="3676332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CFA99-FFA6-444A-8202-439D97BFE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ВОРОБЕЙ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CADC88B-2379-4BFC-A04E-8784AD0EBC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138" y="1388534"/>
            <a:ext cx="5470525" cy="408093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B0AA48D-ABBC-4B9A-B8BC-034347AB9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Ни с кем не сравнимый внешний вид и чириканье помогают узнать этих удивительных птичек. Сверху оперение имеет коричневые оттенки с черными вкраплениями. Брюшко пернатого окрашено светло-серым цветом. Воробьи едят все в буквальном смысле этого слова. Каких-то особых предпочтений у них нет. Едят насекомых, зерно, крошки.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514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229C62-D52F-47E2-9054-67193B00C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ГОЛУБЬ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2A19AC3-E38B-4B27-81A2-36F1C2EF69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138" y="1388533"/>
            <a:ext cx="5968700" cy="408093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E839789-BE75-4F2F-B794-4688E9B8591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Окрас голубей может быть совершенно разным. Голуби могут быть одного цвета, разноцветными или иметь рисунок в своем оперении. Есть виды с кучерявым оперением или же большим количеством перьев возле головы или лап. Голуби питаются семенами, плодами фруктовых деревьев, ягодами.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7099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45B47-2469-40B8-B73C-CA5D2416A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СИНИЦА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FF297BB-22C5-4456-A605-38D483A3CD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138" y="1757238"/>
            <a:ext cx="5864101" cy="346676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80E5BDA-EC51-4A44-9B99-E643316D6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Это довольно яркая и красивая птичка – на голове у нее черная шапочка, щечки белоснежные, животик ярко-желтый, а спинка зеленовато-бурая. Хвост и крылья имеют голубоватый оттенок. Вкруг головы и на грудке имеются черные хорошо заметные полоски. Птицы охотно поедают семена подсолнечника, пшеницы, ржи, кукурузы, овса. С удовольствием посещают птичьи кормушки, предпочитая несоленое сало и подсолнечные семечки.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48165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C45B0-F739-4176-BD78-B31BC891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СНЕГИРЬ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7319341-E045-4A58-9B6E-2F741AB9E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3575" y="1542553"/>
            <a:ext cx="5430528" cy="3697357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F12D8CD-276A-45BF-B0EC-DB06DAAC72D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Отличительной чертой самцов является – красное брюшко, а также щёки, шея снизу и бока имеет алый оттенок. У самок же эта область имеет ровный буро-серый тон. Излюбленной едой этих птиц является семена ясеня, клёна, ольхи.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383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4C618-3BAF-432A-AFDA-46659047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ЩЕГОЛ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2F07FB1-148D-44C7-AF03-AB5299A550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138" y="1377554"/>
            <a:ext cx="5470525" cy="410289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E9027BA-301C-4710-9A5B-E9201F661D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По своим размерам щегол обыкновенный сравним с воробьем, его вес – 20 г. Голоса щеглов отличаются особой мелодичностью, они могут исполнять более 2 десятков мелодий. Щеглы в больших количествах поедают вредных насекомых, обитающих в садах. Лакомством для них являются личинки древесной тли, семена сорняков.</a:t>
            </a:r>
          </a:p>
        </p:txBody>
      </p:sp>
    </p:spTree>
    <p:extLst>
      <p:ext uri="{BB962C8B-B14F-4D97-AF65-F5344CB8AC3E}">
        <p14:creationId xmlns:p14="http://schemas.microsoft.com/office/powerpoint/2010/main" val="2525354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121</TotalTime>
  <Words>352</Words>
  <Application>Microsoft Office PowerPoint</Application>
  <PresentationFormat>Широкоэкранный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Garamond</vt:lpstr>
      <vt:lpstr>Натуральные материалы</vt:lpstr>
      <vt:lpstr>Зимующие птицы </vt:lpstr>
      <vt:lpstr>Презентация PowerPoint</vt:lpstr>
      <vt:lpstr>Зима – очень тяжелое время года для птиц. Холодно и голодно им.  Многие птицы с наступлением холодов улетают на юг. Это птицы перелетные, они улетели в тёплые страны, их зимой у нас не встретишь.   А есть "зимующие птицы", которые живут с нами летом  и остаются жить рядом с нами и зимой. </vt:lpstr>
      <vt:lpstr>Некоторые птицы зимой прилетают ближе к человеческому жилью.  Зимующие птицы питаются не только насекомыми, но и семенами растений, ягодами, крошками хлеба, зернами.  Люди помогают перезимовать птицам, для этого взрослые с детьми делают кормушки и кладут в них угощения для птиц (пшено, семечки, белый хлеб, несоленое сало). Кормушки вешают на ветках деревьев и кустарников и периодически подсыпают корм.  Птиц нельзя кормить черным хлебом и соленым салом.</vt:lpstr>
      <vt:lpstr>ВОРОБЕЙ </vt:lpstr>
      <vt:lpstr>ГОЛУБЬ </vt:lpstr>
      <vt:lpstr>СИНИЦА </vt:lpstr>
      <vt:lpstr>СНЕГИРЬ </vt:lpstr>
      <vt:lpstr>ЩЕГОЛ </vt:lpstr>
      <vt:lpstr>СВИРИСТЕЛЬ </vt:lpstr>
      <vt:lpstr>КЛЁСТ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София Бороздина</dc:creator>
  <cp:lastModifiedBy>София Бороздина</cp:lastModifiedBy>
  <cp:revision>12</cp:revision>
  <dcterms:created xsi:type="dcterms:W3CDTF">2019-11-06T11:57:23Z</dcterms:created>
  <dcterms:modified xsi:type="dcterms:W3CDTF">2019-11-06T13:58:45Z</dcterms:modified>
</cp:coreProperties>
</file>