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9" r:id="rId4"/>
    <p:sldId id="260" r:id="rId5"/>
    <p:sldId id="257" r:id="rId6"/>
    <p:sldId id="25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2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9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82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5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497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8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14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0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0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88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AE481-5F8D-44AF-BA19-92FADE027299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D51E6-E252-465B-969E-D46116523B3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274295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0" fontAlgn="base" hangingPunct="0">
              <a:spcAft>
                <a:spcPct val="0"/>
              </a:spcAft>
            </a:pPr>
            <a:r>
              <a:rPr lang="ru-RU" altLang="ru-RU" sz="1800" b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МКОУ « Лаганская СОШ № 4 им. </a:t>
            </a:r>
            <a:r>
              <a:rPr lang="ru-RU" altLang="ru-RU" sz="1800" b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Джамбинова</a:t>
            </a:r>
            <a:r>
              <a:rPr lang="ru-RU" altLang="ru-RU" sz="1800" b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З.Э» Республика Калмыкия  </a:t>
            </a:r>
            <a:br>
              <a:rPr lang="ru-RU" altLang="ru-RU" sz="1800" b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0213" y="2368893"/>
            <a:ext cx="8424862" cy="154304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Информация </a:t>
            </a:r>
            <a:endParaRPr lang="ru-RU" altLang="ru-RU" sz="4400" b="1" dirty="0" smtClean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altLang="ru-RU" sz="4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в </a:t>
            </a:r>
            <a:r>
              <a:rPr lang="ru-RU" altLang="ru-RU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ea typeface="+mj-ea"/>
                <a:cs typeface="+mj-cs"/>
              </a:rPr>
              <a:t>мире вещей и людей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5550" y="486319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 Тарасов Игорь Анатольевич,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информатики 1 КК </a:t>
            </a:r>
            <a:endParaRPr lang="ru-RU" alt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5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300" y="661163"/>
            <a:ext cx="7773074" cy="14692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649" y="2130426"/>
            <a:ext cx="3334801" cy="1896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9649" y="4435328"/>
            <a:ext cx="3334801" cy="19021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7253" y="2347267"/>
            <a:ext cx="445047" cy="3840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7253" y="2898795"/>
            <a:ext cx="445047" cy="3840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7253" y="3499717"/>
            <a:ext cx="445047" cy="3840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9904" y="2347267"/>
            <a:ext cx="445047" cy="3840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9903" y="2898794"/>
            <a:ext cx="445047" cy="3840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9903" y="3450321"/>
            <a:ext cx="445047" cy="3840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4950" y="4602773"/>
            <a:ext cx="445047" cy="3840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5466" y="5680121"/>
            <a:ext cx="445047" cy="3840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4470" y="5680121"/>
            <a:ext cx="445047" cy="38408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942" y="4673643"/>
            <a:ext cx="445047" cy="38408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9700" y="4609806"/>
            <a:ext cx="445047" cy="38408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9903" y="3874240"/>
            <a:ext cx="6437934" cy="71329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186363" y="2898794"/>
            <a:ext cx="2700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478870" y="5057724"/>
            <a:ext cx="1864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Хаос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39751" y="4264368"/>
            <a:ext cx="5515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 panose="020B0604020202020204" pitchFamily="34" charset="0"/>
              </a:rPr>
              <a:t>уменьшение информации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86363" y="1917799"/>
            <a:ext cx="69437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altLang="ru-RU" sz="2800" dirty="0">
                <a:solidFill>
                  <a:prstClr val="black"/>
                </a:solidFill>
                <a:latin typeface="Arial" panose="020B0604020202020204" pitchFamily="34" charset="0"/>
              </a:rPr>
              <a:t>Информация в физике является мерой упорядоченности системы по шкале «хаос-порядок»</a:t>
            </a:r>
            <a:endParaRPr lang="ru-RU" altLang="ru-RU" sz="28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87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Информация и генетика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849" y="1557338"/>
            <a:ext cx="4093201" cy="4525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574" y="2176724"/>
            <a:ext cx="4035902" cy="276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625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dirty="0">
                <a:solidFill>
                  <a:srgbClr val="FF0000"/>
                </a:solidFill>
                <a:latin typeface="Arial" panose="020B0604020202020204" pitchFamily="34" charset="0"/>
              </a:rPr>
              <a:t>Информация и наследственность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4767" y="1600200"/>
            <a:ext cx="822246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0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Информация и живая природа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9187" y="1417638"/>
            <a:ext cx="1932599" cy="1615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700" y="1417638"/>
            <a:ext cx="1932599" cy="1615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5888" y="1417638"/>
            <a:ext cx="1932599" cy="16155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420" y="1719416"/>
            <a:ext cx="1524132" cy="1012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835" y="1719416"/>
            <a:ext cx="780356" cy="12375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6884" y="1698078"/>
            <a:ext cx="1261981" cy="10546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7623" y="3586889"/>
            <a:ext cx="7614564" cy="7986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3420" y="4406872"/>
            <a:ext cx="2450804" cy="15911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98865" y="4452596"/>
            <a:ext cx="1219306" cy="149974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854" y="5006599"/>
            <a:ext cx="1261981" cy="1054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672" y="4714747"/>
            <a:ext cx="780356" cy="12375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3399" y="4939205"/>
            <a:ext cx="2249619" cy="682811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3399" y="4406872"/>
            <a:ext cx="2103302" cy="49381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71539" y="5881228"/>
            <a:ext cx="210939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57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25" y="846138"/>
            <a:ext cx="7108552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3024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15</TotalTime>
  <Words>55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La mente</vt:lpstr>
      <vt:lpstr>МКОУ « Лаганская СОШ № 4 им. Джамбинова З.Э» Республика Калмыкия   </vt:lpstr>
      <vt:lpstr>Презентация PowerPoint</vt:lpstr>
      <vt:lpstr>Информация и генетика</vt:lpstr>
      <vt:lpstr>Информация и наследственность</vt:lpstr>
      <vt:lpstr>Информация и живая природа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 Лаганская СОШ № 4 им. Джамбинова З.Э» Республика Калмыкия   </dc:title>
  <dc:creator>Ариша Беркалиева</dc:creator>
  <cp:lastModifiedBy>Ариша Беркалиева</cp:lastModifiedBy>
  <cp:revision>2</cp:revision>
  <dcterms:created xsi:type="dcterms:W3CDTF">2019-12-04T06:07:50Z</dcterms:created>
  <dcterms:modified xsi:type="dcterms:W3CDTF">2019-12-04T06:23:24Z</dcterms:modified>
</cp:coreProperties>
</file>