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7" r:id="rId11"/>
    <p:sldId id="268" r:id="rId12"/>
    <p:sldId id="271" r:id="rId13"/>
    <p:sldId id="270" r:id="rId14"/>
    <p:sldId id="269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65" autoAdjust="0"/>
  </p:normalViewPr>
  <p:slideViewPr>
    <p:cSldViewPr>
      <p:cViewPr varScale="1">
        <p:scale>
          <a:sx n="65" d="100"/>
          <a:sy n="65" d="100"/>
        </p:scale>
        <p:origin x="-152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83914-3D74-44BD-B05F-895161BBDBCA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00C59-9E12-4974-A07E-C264065C1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59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00C59-9E12-4974-A07E-C264065C1D8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320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2E0D94F-AF5F-415E-B6D4-91064E16DE8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9905B15-68EE-4A8F-AA72-212AD6D3E9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344816" cy="2455954"/>
          </a:xfrm>
        </p:spPr>
        <p:txBody>
          <a:bodyPr/>
          <a:lstStyle/>
          <a:p>
            <a:r>
              <a:rPr lang="ru-RU" sz="4000" dirty="0" smtClean="0"/>
              <a:t>«Образовательные технологии - </a:t>
            </a:r>
            <a:r>
              <a:rPr lang="ru-RU" sz="4000" dirty="0" err="1" smtClean="0"/>
              <a:t>квест</a:t>
            </a:r>
            <a:r>
              <a:rPr lang="ru-RU" sz="4000" dirty="0" smtClean="0"/>
              <a:t> и спортивное ориентирование в ДОУ»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077072"/>
            <a:ext cx="2872408" cy="1656184"/>
          </a:xfrm>
        </p:spPr>
        <p:txBody>
          <a:bodyPr/>
          <a:lstStyle/>
          <a:p>
            <a:pPr marL="252000" lvl="0" algn="r"/>
            <a:r>
              <a:rPr lang="ru-RU" sz="1600" b="1" i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Воспитатель ГБДОУ №71</a:t>
            </a:r>
          </a:p>
          <a:p>
            <a:pPr marL="252000" lvl="0" algn="r"/>
            <a:r>
              <a:rPr lang="ru-RU" sz="1600" b="1" i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Калининского района</a:t>
            </a:r>
          </a:p>
          <a:p>
            <a:pPr marL="252000" lvl="0" algn="r"/>
            <a:r>
              <a:rPr lang="ru-RU" sz="1600" b="1" i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Санкт-Петербурга</a:t>
            </a:r>
          </a:p>
          <a:p>
            <a:pPr marL="252000" lvl="0" algn="r"/>
            <a:r>
              <a:rPr lang="ru-RU" sz="1600" b="1" i="1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Каверзнева Наталья Вячеславовна</a:t>
            </a:r>
          </a:p>
          <a:p>
            <a:pPr lvl="0" algn="r"/>
            <a:endParaRPr lang="ru-RU" sz="1600" b="1" i="1" dirty="0">
              <a:solidFill>
                <a:srgbClr val="1F497D">
                  <a:lumMod val="75000"/>
                </a:srgbClr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0" y="6021288"/>
            <a:ext cx="3109913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8690"/>
            <a:ext cx="3240360" cy="253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6064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solidFill>
                  <a:schemeClr val="tx2">
                    <a:lumMod val="75000"/>
                  </a:schemeClr>
                </a:solidFill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</a:t>
            </a: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</a:rPr>
              <a:t>района Санкт-Петербурга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92336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41368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Виды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спортивного ориентирования: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ориентирование в заданном направлении </a:t>
            </a:r>
            <a:r>
              <a:rPr lang="ru-RU" sz="2200" dirty="0"/>
              <a:t>«ЗН» заключается в том, чтобы пройти дистанцию в заданном порядке. В момент старта (в отдельных случаях за 1 минуту до старта) участник получает карту, на которой обозначена последовательность прохождения контрольного пункта. Победитель определяется по наименьшему времени прохождения дистанции;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ориентирование по выбору </a:t>
            </a:r>
            <a:r>
              <a:rPr lang="ru-RU" sz="2200" dirty="0"/>
              <a:t>«ВО» заключается в том, чтобы пройти дистанцию в произвольном порядке;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</a:rPr>
              <a:t>ориентирование на маркированной </a:t>
            </a:r>
            <a:r>
              <a:rPr lang="ru-RU" sz="2200" dirty="0"/>
              <a:t>трассе «МТ» заключается в том, что участнику предоставляется карта с обозначенным на ней местом старта. Следуя по маркированной трассе, участник вносит в карту расположение контрольного пункта, которые встречает по пути</a:t>
            </a:r>
            <a:r>
              <a:rPr lang="ru-RU" sz="2200" dirty="0" smtClean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339856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666936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Подготовительная работа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/>
              <a:t>Инструктор </a:t>
            </a:r>
            <a:r>
              <a:rPr lang="ru-RU" sz="1800" dirty="0"/>
              <a:t>по физической культуре заранее разрабатывает маршруты, готовит карты прохождения маршрутов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                        </a:t>
            </a:r>
            <a:br>
              <a:rPr lang="ru-RU" sz="1800" dirty="0" smtClean="0"/>
            </a:br>
            <a:r>
              <a:rPr lang="ru-RU" sz="1800" dirty="0" smtClean="0"/>
              <a:t>Вместе </a:t>
            </a:r>
            <a:r>
              <a:rPr lang="ru-RU" sz="1800" dirty="0"/>
              <a:t>с персоналом дошкольного учреждения устанавливает контрольные пункты, знакомит с правилами проведения </a:t>
            </a:r>
            <a:r>
              <a:rPr lang="ru-RU" sz="1800" dirty="0" smtClean="0"/>
              <a:t>ориентирования</a:t>
            </a:r>
            <a:r>
              <a:rPr lang="ru-RU" sz="1800" dirty="0"/>
              <a:t>. </a:t>
            </a:r>
            <a:r>
              <a:rPr lang="ru-RU" sz="1800" dirty="0" smtClean="0"/>
              <a:t>          </a:t>
            </a:r>
            <a:br>
              <a:rPr lang="ru-RU" sz="1800" dirty="0" smtClean="0"/>
            </a:br>
            <a:r>
              <a:rPr lang="ru-RU" sz="1800" dirty="0" smtClean="0"/>
              <a:t>                                                                                                                          </a:t>
            </a:r>
            <a:r>
              <a:rPr lang="ru-RU" sz="1800" dirty="0"/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Перед </a:t>
            </a:r>
            <a:r>
              <a:rPr lang="ru-RU" sz="1800" dirty="0"/>
              <a:t>стартом каждая команда получает карту местности, с обозначенными на ней местом старта и контрольными пунктами. </a:t>
            </a:r>
            <a:r>
              <a:rPr lang="ru-RU" sz="1800" dirty="0" smtClean="0"/>
              <a:t>Каждый </a:t>
            </a:r>
            <a:r>
              <a:rPr lang="ru-RU" sz="1800" dirty="0"/>
              <a:t>контрольный пункт – это станция, которая имеет свое название, тему. Например «В гостях у лесовика», «служба спасения МЧС».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За </a:t>
            </a:r>
            <a:r>
              <a:rPr lang="ru-RU" sz="1800" dirty="0"/>
              <a:t>каждым контрольным пунктом назначают ответственного, который в образе какого-нибудь героя сказок, </a:t>
            </a:r>
            <a:r>
              <a:rPr lang="ru-RU" sz="1800" dirty="0" smtClean="0"/>
              <a:t>мультфильмов</a:t>
            </a:r>
            <a:r>
              <a:rPr lang="ru-RU" sz="1800" dirty="0"/>
              <a:t>, сотрудника спецслужбы встречает детей, и предлагает участникам ответить на вопрос или выполнить задание, а также регулирует прохождение контрольного пункта, чтобы команды не встречались на маршруте.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Задания </a:t>
            </a:r>
            <a:r>
              <a:rPr lang="ru-RU" sz="1800" dirty="0"/>
              <a:t>и темы на станциях могут быть разными: отгадывание загадок по правилам поведения в природе, собрать в рюкзак предметы для похода, помочь собрать белочке шишки и сосчитать их и т. д.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6325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552728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Взаимодействие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родителями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200" dirty="0"/>
              <a:t>Ориентирование по выбору проходит с привлечением родителей.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Проведение </a:t>
            </a:r>
            <a:r>
              <a:rPr lang="ru-RU" sz="2200" dirty="0"/>
              <a:t>таких соревнований решают следующие задачи: ознакомить и заинтересовать данным видом спорта, способствовать эмоциональному сближению детско-родительских отношений, поэтому нужно следить за простотой постановки контрольных пунктов, так как их нахождение не должно вызвать трудностей у участников соревнований. Например, организаторы придумывают слово - шифр – небольшое и удобное для словообразования (например, «дружба», «счастье»). После этого необходимо подготовить контрольные пункты. Их должно быть столько же, сколько, букв в слове. Затем организаторы устанавливают контрольные пункты, которые потом наносятся на карту для ориентирования. На карту также наносятся места старта и финиша. </a:t>
            </a:r>
          </a:p>
        </p:txBody>
      </p:sp>
    </p:spTree>
    <p:extLst>
      <p:ext uri="{BB962C8B-B14F-4D97-AF65-F5344CB8AC3E}">
        <p14:creationId xmlns:p14="http://schemas.microsoft.com/office/powerpoint/2010/main" val="2682346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21288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Участие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детей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/>
              <a:t>готовят </a:t>
            </a:r>
            <a:r>
              <a:rPr lang="ru-RU" sz="2200" dirty="0" smtClean="0"/>
              <a:t>атрибуты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</a:t>
            </a:r>
            <a:r>
              <a:rPr lang="ru-RU" sz="2200" dirty="0"/>
              <a:t>помогают их </a:t>
            </a:r>
            <a:r>
              <a:rPr lang="ru-RU" sz="2200" dirty="0" smtClean="0"/>
              <a:t>убирать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Знакомят с правилами </a:t>
            </a:r>
            <a:r>
              <a:rPr lang="ru-RU" sz="2200" dirty="0"/>
              <a:t>прохождения маршрута, </a:t>
            </a:r>
            <a:r>
              <a:rPr lang="ru-RU" sz="2200" dirty="0" smtClean="0"/>
              <a:t> </a:t>
            </a:r>
            <a:r>
              <a:rPr lang="ru-RU" sz="2200" dirty="0"/>
              <a:t>с картой.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 </a:t>
            </a:r>
            <a:r>
              <a:rPr lang="ru-RU" sz="2200" dirty="0"/>
              <a:t>2 минуты до старта участники на линии предварительного старта проходят регистрацию.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За </a:t>
            </a:r>
            <a:r>
              <a:rPr lang="ru-RU" sz="2200" dirty="0"/>
              <a:t>1 минуту до старта судья-стартер записывает в карточку время старта для стартующей семьи, и по команде </a:t>
            </a:r>
            <a:r>
              <a:rPr lang="ru-RU" sz="2200" dirty="0" smtClean="0"/>
              <a:t>«Старт», </a:t>
            </a:r>
            <a:r>
              <a:rPr lang="ru-RU" sz="2200" dirty="0"/>
              <a:t>та выбегает на дистанцию.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Выигрывает </a:t>
            </a:r>
            <a:r>
              <a:rPr lang="ru-RU" sz="2200" dirty="0"/>
              <a:t>та семья, которая быстрее всех преодолеет предложенную дистанцию и составит зашифрованное слово.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384376" cy="2088232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947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328592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Этапы работы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Обучение ориентированию происходит в физкультурно-оздоровительной работе конкретного дошкольного учреждения в соответствие с программными требованиями поэтапно: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 групповом помещении;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 здании детского сада;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на территории учреждения;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районные туристические слеты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23143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8904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 учить детей ориентироваться на местности?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 этап – занятия с детьми 4 -5 лет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 этап – занятия с детьми 5-6 лет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 этап – занятия с детьми 6-7 лет</a:t>
            </a:r>
            <a:endParaRPr lang="ru-RU" sz="28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29712"/>
            <a:ext cx="2304256" cy="3462680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660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6192688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1 этап – занятия с детьми 4 -5лет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1700" dirty="0" smtClean="0"/>
              <a:t>- Упражнения выполняемые в групповой комнате и дома:(«Назови </a:t>
            </a:r>
            <a:r>
              <a:rPr lang="ru-RU" sz="1700" dirty="0"/>
              <a:t>соседей справа, слева, около, </a:t>
            </a:r>
            <a:r>
              <a:rPr lang="ru-RU" sz="1700" dirty="0" smtClean="0"/>
              <a:t>рядом»; «Кто </a:t>
            </a:r>
            <a:r>
              <a:rPr lang="ru-RU" sz="1700" dirty="0"/>
              <a:t>между лисой и зайцем</a:t>
            </a:r>
            <a:r>
              <a:rPr lang="ru-RU" sz="1700" dirty="0" smtClean="0"/>
              <a:t>?»</a:t>
            </a:r>
            <a:r>
              <a:rPr lang="ru-RU" sz="1700" dirty="0"/>
              <a:t/>
            </a:r>
            <a:br>
              <a:rPr lang="ru-RU" sz="1700" dirty="0"/>
            </a:br>
            <a:r>
              <a:rPr lang="ru-RU" sz="1700" dirty="0" smtClean="0"/>
              <a:t> Дидактические </a:t>
            </a:r>
            <a:r>
              <a:rPr lang="ru-RU" sz="1700" dirty="0"/>
              <a:t>игры: </a:t>
            </a:r>
            <a:br>
              <a:rPr lang="ru-RU" sz="1700" dirty="0"/>
            </a:br>
            <a:r>
              <a:rPr lang="ru-RU" sz="1700" dirty="0"/>
              <a:t>«Вагоны в ряд» (предметы расположены в ряд)</a:t>
            </a:r>
            <a:br>
              <a:rPr lang="ru-RU" sz="1700" dirty="0"/>
            </a:br>
            <a:r>
              <a:rPr lang="ru-RU" sz="1700" dirty="0"/>
              <a:t> «Весёлая карусель» (предметы расположены по кругу)</a:t>
            </a:r>
            <a:br>
              <a:rPr lang="ru-RU" sz="1700" dirty="0"/>
            </a:br>
            <a:r>
              <a:rPr lang="ru-RU" sz="1700" dirty="0"/>
              <a:t> «На космической ракете полетим к другой планете» (ориентировка по углам местности)</a:t>
            </a:r>
            <a:br>
              <a:rPr lang="ru-RU" sz="1700" dirty="0"/>
            </a:br>
            <a:r>
              <a:rPr lang="ru-RU" sz="1700" dirty="0"/>
              <a:t>«Куда пойдёшь, кого найдёшь?»  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«</a:t>
            </a:r>
            <a:r>
              <a:rPr lang="ru-RU" sz="1700" dirty="0"/>
              <a:t>Магазин игрушек» (игры на полочках)</a:t>
            </a:r>
            <a:br>
              <a:rPr lang="ru-RU" sz="1700" dirty="0"/>
            </a:br>
            <a:r>
              <a:rPr lang="ru-RU" sz="1700" dirty="0"/>
              <a:t>«По лесным тропинкам» (ориентировка на листе</a:t>
            </a:r>
            <a:r>
              <a:rPr lang="ru-RU" sz="1700" dirty="0" smtClean="0"/>
              <a:t>)</a:t>
            </a:r>
            <a:br>
              <a:rPr lang="ru-RU" sz="17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-Аналогичные задания выполняются на территории детского сада</a:t>
            </a:r>
            <a:r>
              <a:rPr lang="ru-RU" sz="1700" dirty="0"/>
              <a:t/>
            </a:r>
            <a:br>
              <a:rPr lang="ru-RU" sz="1700" dirty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-На </a:t>
            </a:r>
            <a:r>
              <a:rPr lang="ru-RU" sz="1700" dirty="0"/>
              <a:t>следующем этапе дети находят предмет по словесной инструкции взрослого: «Начни путь от стола воспитателя в сторону выхода из группы. Иди прямо, у «Магазина» поверни налево, пройди вдоль «Дороги», сверни снова налево. Где ты?» Такие игры мы переносим на улицу (на игровой участок).</a:t>
            </a:r>
            <a:br>
              <a:rPr lang="ru-RU" sz="17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52312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6696744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2 этап – занятия с детьми 5-6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лет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/>
              <a:t>- </a:t>
            </a:r>
            <a:r>
              <a:rPr lang="ru-RU" sz="1800" dirty="0" smtClean="0"/>
              <a:t>Система игровых упражнений направленных на развитие пространственной ориентации, составление простейших карт-схем, ориентировка на местности, в том числе при помощи компаса.</a:t>
            </a:r>
            <a:br>
              <a:rPr lang="ru-RU" sz="1800" dirty="0" smtClean="0"/>
            </a:br>
            <a:r>
              <a:rPr lang="ru-RU" sz="1800" dirty="0" smtClean="0"/>
              <a:t>- Работа с макетами «Комната </a:t>
            </a:r>
            <a:r>
              <a:rPr lang="ru-RU" sz="1800" dirty="0"/>
              <a:t>куклы Маши», «Наш город», «Наша группа</a:t>
            </a:r>
            <a:r>
              <a:rPr lang="ru-RU" sz="1800" dirty="0" smtClean="0"/>
              <a:t>» (совместное рассматривание и изображение ее взрослым с помощью геометрических фигур)</a:t>
            </a:r>
            <a:br>
              <a:rPr lang="ru-RU" sz="1800" dirty="0" smtClean="0"/>
            </a:br>
            <a:r>
              <a:rPr lang="ru-RU" sz="1800" dirty="0" smtClean="0"/>
              <a:t>- Создание совместно карты-схемы игровой комнаты.</a:t>
            </a:r>
            <a:br>
              <a:rPr lang="ru-RU" sz="1800" dirty="0" smtClean="0"/>
            </a:br>
            <a:r>
              <a:rPr lang="ru-RU" sz="1800" dirty="0" smtClean="0"/>
              <a:t>- Беседа  и рассматривание карты-схемы помещения. Задания показать и назвать предмет в комнате, найти его изображение на карте-схеме.</a:t>
            </a:r>
            <a:br>
              <a:rPr lang="ru-RU" sz="1800" dirty="0" smtClean="0"/>
            </a:br>
            <a:r>
              <a:rPr lang="ru-RU" sz="1800" dirty="0" smtClean="0"/>
              <a:t>-Индивидуальное составление детьми карты-схемы группы или своей комнаты.</a:t>
            </a:r>
            <a:br>
              <a:rPr lang="ru-RU" sz="1800" dirty="0" smtClean="0"/>
            </a:br>
            <a:r>
              <a:rPr lang="ru-RU" sz="1800" dirty="0" smtClean="0"/>
              <a:t>- Упражнения с картой-схемой (воспитатель линией изображает на карте маршрут, по которому предлагает пройти ребенку).</a:t>
            </a:r>
            <a:br>
              <a:rPr lang="ru-RU" sz="1800" dirty="0" smtClean="0"/>
            </a:br>
            <a:r>
              <a:rPr lang="ru-RU" sz="1800" dirty="0" smtClean="0"/>
              <a:t>Игры:  «Кто быстрее пройдет свой маршрут», «Найди где спрятались игрушки» и т.д.</a:t>
            </a:r>
            <a:br>
              <a:rPr lang="ru-RU" sz="1800" dirty="0" smtClean="0"/>
            </a:br>
            <a:r>
              <a:rPr lang="ru-RU" sz="1800" dirty="0" smtClean="0"/>
              <a:t>- Ориентирование на участке детского сада (совместное составление плана участка, изучение условных обозначений)</a:t>
            </a:r>
            <a:br>
              <a:rPr lang="ru-RU" sz="1800" dirty="0" smtClean="0"/>
            </a:br>
            <a:r>
              <a:rPr lang="ru-RU" sz="1800" dirty="0" smtClean="0"/>
              <a:t>Игры: «Как проехать домика к песочнице» «Пройди от скамейки к тополю», двигаясь при этом в соответствии с изображенными на карте стрелками.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34423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93096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3 этап – занятия с детьми 6-7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лет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- </a:t>
            </a:r>
            <a:r>
              <a:rPr lang="ru-RU" sz="1800" dirty="0" smtClean="0"/>
              <a:t>Дети </a:t>
            </a:r>
            <a:r>
              <a:rPr lang="ru-RU" sz="1800" dirty="0"/>
              <a:t>самостоятельно составляют карту – схему группового помещения, спортивного зала, музыкального зала, спортплощадки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- Совместное  составление взрослыми и детьми карты-схемы территории детского сада.</a:t>
            </a:r>
            <a:br>
              <a:rPr lang="ru-RU" sz="1800" dirty="0" smtClean="0"/>
            </a:br>
            <a:r>
              <a:rPr lang="ru-RU" sz="1800" dirty="0" smtClean="0"/>
              <a:t>- Упражнения по ориентированию на местности  по уменьшенным картам.</a:t>
            </a:r>
            <a:br>
              <a:rPr lang="ru-RU" sz="1800" dirty="0" smtClean="0"/>
            </a:br>
            <a:r>
              <a:rPr lang="ru-RU" sz="1800" dirty="0"/>
              <a:t>-</a:t>
            </a:r>
            <a:r>
              <a:rPr lang="ru-RU" sz="1800" dirty="0" smtClean="0"/>
              <a:t> Упражнения на развитие памяти (на карте закрывается часть территории детского сада и детям предлагают нарисовать ее по памяти)</a:t>
            </a:r>
            <a:br>
              <a:rPr lang="ru-RU" sz="1800" dirty="0" smtClean="0"/>
            </a:br>
            <a:r>
              <a:rPr lang="ru-RU" sz="1800" dirty="0" smtClean="0"/>
              <a:t>- Знакомство с компасом </a:t>
            </a:r>
            <a:br>
              <a:rPr lang="ru-RU" sz="1800" dirty="0" smtClean="0"/>
            </a:br>
            <a:r>
              <a:rPr lang="ru-RU" sz="1800" dirty="0" smtClean="0"/>
              <a:t>- Упражнения и игры с компасом</a:t>
            </a:r>
            <a:br>
              <a:rPr lang="ru-RU" sz="1800" dirty="0" smtClean="0"/>
            </a:br>
            <a:r>
              <a:rPr lang="ru-RU" sz="1800" dirty="0" smtClean="0"/>
              <a:t>- Соревнования по ориентированию на участке детского сада.</a:t>
            </a:r>
            <a:endParaRPr lang="ru-RU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800023" cy="224390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53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61248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портивное ориентирование в системе физкультурно-оздоровительной работы дошкольников включает в себя ряд компонентов: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/>
              <a:t>физкультурно-оздоровительный</a:t>
            </a:r>
            <a:r>
              <a:rPr lang="ru-RU" sz="2400" dirty="0"/>
              <a:t>, социально-коммуникативный, эмоционально-психологический, эстетический, познавательный и прикладной, а интересно продуманная двигательная деятельность детей в природных условиях формирует у дошкольника интерес к занятиям с элементами спортивного ориентирования и физической культурой, повышает мотивацию на здоровье и здоровый образ жизни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636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600400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</a:rPr>
              <a:t>Квест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/>
              <a:t>( англ. </a:t>
            </a:r>
            <a:r>
              <a:rPr lang="ru-RU" sz="2400" dirty="0" err="1"/>
              <a:t>quest</a:t>
            </a:r>
            <a:r>
              <a:rPr lang="ru-RU" sz="2400" dirty="0"/>
              <a:t> ), или приключенческая игра ( англ. </a:t>
            </a:r>
            <a:r>
              <a:rPr lang="ru-RU" sz="2400" dirty="0" err="1"/>
              <a:t>adventure</a:t>
            </a:r>
            <a:r>
              <a:rPr lang="ru-RU" sz="2400" dirty="0"/>
              <a:t> </a:t>
            </a:r>
            <a:r>
              <a:rPr lang="ru-RU" sz="2400" dirty="0" err="1"/>
              <a:t>game</a:t>
            </a:r>
            <a:r>
              <a:rPr lang="ru-RU" sz="2400" dirty="0"/>
              <a:t> ) — один из основных жанров компьютерных игр , представляющий собой интерактивную историю с главным героем, управляемым игроком. Важнейшими элементами игры в жанре квеста являются собственно повествование и исследование мира, а ключевую роль в игровом процессе играют решение головоломок и задач, требующих от игрока умственных усилий.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810000" cy="2670175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501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7321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9"/>
            <a:ext cx="583264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49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212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/>
              <a:t>Идея </a:t>
            </a:r>
            <a:r>
              <a:rPr lang="ru-RU" sz="2400" b="1" dirty="0"/>
              <a:t>квеста</a:t>
            </a:r>
            <a:r>
              <a:rPr lang="ru-RU" sz="2400" dirty="0"/>
              <a:t> идеально подходит для ДОУ и актуальна в контексте требований ФГОС ДО, так как способствует развитию </a:t>
            </a:r>
            <a:r>
              <a:rPr lang="ru-RU" sz="2400" dirty="0" smtClean="0"/>
              <a:t>активной позиции </a:t>
            </a:r>
            <a:r>
              <a:rPr lang="ru-RU" sz="2400" dirty="0"/>
              <a:t>ребёнка в ходе решения игровых поисковых задач. Главная суть </a:t>
            </a:r>
            <a:r>
              <a:rPr lang="ru-RU" sz="2400" b="1" dirty="0"/>
              <a:t>квеста </a:t>
            </a:r>
            <a:r>
              <a:rPr lang="ru-RU" sz="2400" dirty="0"/>
              <a:t>в том, что, как правило, есть некая цель, дойти до которой можно только последовательно разгадывая загадки. Каждая загадка – это ключ к следующей точке и следующей задаче. А задачи могут быть самыми разными: активными, творческими, интеллектуальными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503097"/>
            <a:ext cx="1872208" cy="135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167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5024"/>
          </a:xfrm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По структуре сюжетов: </a:t>
            </a:r>
            <a:r>
              <a:rPr lang="ru-RU" sz="2800" b="1" dirty="0" smtClean="0"/>
              <a:t>                                                 </a:t>
            </a:r>
            <a:r>
              <a:rPr lang="ru-RU" sz="2400" b="1" dirty="0" smtClean="0"/>
              <a:t>Линейный</a:t>
            </a:r>
            <a:r>
              <a:rPr lang="ru-RU" sz="2400" dirty="0" smtClean="0"/>
              <a:t> </a:t>
            </a:r>
            <a:r>
              <a:rPr lang="ru-RU" sz="2400" dirty="0"/>
              <a:t>– основное содержание квеста выстроено по цепочке. Отгадаешь одно </a:t>
            </a:r>
            <a:r>
              <a:rPr lang="ru-RU" sz="2400" dirty="0" smtClean="0"/>
              <a:t>задание </a:t>
            </a:r>
            <a:r>
              <a:rPr lang="ru-RU" sz="2400" dirty="0"/>
              <a:t>– получишь следующее, и так, пока не дойдёшь до финиша. </a:t>
            </a:r>
            <a:r>
              <a:rPr lang="ru-RU" sz="2400" b="1" dirty="0"/>
              <a:t>Штурмовой </a:t>
            </a:r>
            <a:r>
              <a:rPr lang="ru-RU" sz="2400" dirty="0"/>
              <a:t>– каждый игрок решает свою цепочку загадок, чтобы в конце собрать их </a:t>
            </a:r>
            <a:r>
              <a:rPr lang="ru-RU" sz="2400" dirty="0" smtClean="0"/>
              <a:t>воедино.      </a:t>
            </a:r>
            <a:r>
              <a:rPr lang="ru-RU" sz="2400" b="1" dirty="0"/>
              <a:t>Кольцевой</a:t>
            </a:r>
            <a:r>
              <a:rPr lang="ru-RU" sz="2400" dirty="0"/>
              <a:t> – отправляется по кольцевой траектории: выполняя определённые задания он вновь и вновь возвращается в пункт «А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3743325" cy="234156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98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7707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Технология подготовки сценария образовательного квеста имеет с вою структуру: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Введение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/>
              <a:t>– выбор сюжета, распределение ролей.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Задания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/>
              <a:t>– проработка этапов, подбор вопросов, ролевые задания</a:t>
            </a:r>
            <a:r>
              <a:rPr lang="ru-RU" sz="2400" dirty="0" smtClean="0"/>
              <a:t>.                                    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Порядок выполнения </a:t>
            </a:r>
            <a:r>
              <a:rPr lang="ru-RU" sz="2400" dirty="0"/>
              <a:t>– система бонусов и штрафов.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Оценка </a:t>
            </a:r>
            <a:r>
              <a:rPr lang="ru-RU" sz="2400" dirty="0"/>
              <a:t>– способы подведения итогов, вознаграждения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05064"/>
            <a:ext cx="3888432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6075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87727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ДОУ проведение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квестов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реализует следующие задачи 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Образовательную</a:t>
            </a:r>
            <a:r>
              <a:rPr lang="ru-RU" sz="2400" dirty="0" smtClean="0"/>
              <a:t> </a:t>
            </a:r>
            <a:r>
              <a:rPr lang="ru-RU" sz="2400" dirty="0"/>
              <a:t>– вовлечение участников игры в активную, творческую </a:t>
            </a:r>
            <a:r>
              <a:rPr lang="ru-RU" sz="2400" dirty="0" smtClean="0"/>
              <a:t>деятельность.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Развивающую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/>
              <a:t>– активизация интереса, творческих способностей, поисковой активности, стремления к </a:t>
            </a:r>
            <a:r>
              <a:rPr lang="ru-RU" sz="2400" dirty="0" smtClean="0"/>
              <a:t>самосовершенствованию.                                     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Воспитательную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–</a:t>
            </a:r>
            <a:r>
              <a:rPr lang="ru-RU" sz="2400" dirty="0"/>
              <a:t> формирование персональной ответственности за полученный результат, </a:t>
            </a:r>
            <a:r>
              <a:rPr lang="ru-RU" sz="2400" dirty="0" smtClean="0"/>
              <a:t>толерантности.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14615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325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При использовании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квест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– технологий необходимо придерживаться следующих принципов: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                   </a:t>
            </a:r>
            <a:r>
              <a:rPr lang="ru-RU" sz="2400" dirty="0" smtClean="0"/>
              <a:t>Доступность                                                                   Системность                                                             Эмоциональная насыщенность                             Ограниченность </a:t>
            </a:r>
            <a:r>
              <a:rPr lang="ru-RU" sz="2400" dirty="0"/>
              <a:t>во времени </a:t>
            </a:r>
            <a:r>
              <a:rPr lang="ru-RU" sz="2400" dirty="0" smtClean="0"/>
              <a:t>                              Разнообразность                                                                       Безопасность                                                                   Соответствие </a:t>
            </a:r>
            <a:r>
              <a:rPr lang="ru-RU" sz="2400" dirty="0"/>
              <a:t>возрасту </a:t>
            </a:r>
            <a:r>
              <a:rPr lang="ru-RU" sz="2400" dirty="0" smtClean="0"/>
              <a:t>                                                               Наличие </a:t>
            </a:r>
            <a:r>
              <a:rPr lang="ru-RU" sz="2400" dirty="0"/>
              <a:t>видимого конечного результата, </a:t>
            </a:r>
            <a:r>
              <a:rPr lang="ru-RU" sz="2400" dirty="0" smtClean="0"/>
              <a:t>приз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5183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9309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Спортивное ориентирование </a:t>
            </a:r>
            <a:r>
              <a:rPr lang="ru-RU" sz="2400" dirty="0"/>
              <a:t>– это вид спорта, в котором участники, при помощи спортивной карты и компаса должны пройти контрольные пункты </a:t>
            </a:r>
            <a:r>
              <a:rPr lang="ru-RU" sz="2400" dirty="0" smtClean="0"/>
              <a:t> </a:t>
            </a:r>
            <a:r>
              <a:rPr lang="ru-RU" sz="2400" dirty="0"/>
              <a:t>расположенные на местности. Основная задача – выбрать оптимальный путь движения, эффективно реализовать его – максимально точно и с наименьшими затратами времени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945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52839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Спортивное ориентирование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 ДОУ необходимо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учить детей от старта до финиша сосредоточиться на конкретных задачах этапов, решать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их коллективно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, используя символы рисунка (карты) места и правила игры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. Игра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может проходить как в помещении, так и на участке детского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сада. 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38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367</TotalTime>
  <Words>441</Words>
  <Application>Microsoft Office PowerPoint</Application>
  <PresentationFormat>Экран (4:3)</PresentationFormat>
  <Paragraphs>26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«Образовательные технологии - квест и спортивное ориентирование в ДОУ»</vt:lpstr>
      <vt:lpstr>Квест ( англ. quest ), или приключенческая игра ( англ. adventure game ) — один из основных жанров компьютерных игр , представляющий собой интерактивную историю с главным героем, управляемым игроком. Важнейшими элементами игры в жанре квеста являются собственно повествование и исследование мира, а ключевую роль в игровом процессе играют решение головоломок и задач, требующих от игрока умственных усилий.</vt:lpstr>
      <vt:lpstr>Идея квеста идеально подходит для ДОУ и актуальна в контексте требований ФГОС ДО, так как способствует развитию активной позиции ребёнка в ходе решения игровых поисковых задач. Главная суть квеста в том, что, как правило, есть некая цель, дойти до которой можно только последовательно разгадывая загадки. Каждая загадка – это ключ к следующей точке и следующей задаче. А задачи могут быть самыми разными: активными, творческими, интеллектуальными.</vt:lpstr>
      <vt:lpstr>По структуре сюжетов:                                                  Линейный – основное содержание квеста выстроено по цепочке. Отгадаешь одно задание – получишь следующее, и так, пока не дойдёшь до финиша. Штурмовой – каждый игрок решает свою цепочку загадок, чтобы в конце собрать их воедино.      Кольцевой – отправляется по кольцевой траектории: выполняя определённые задания он вновь и вновь возвращается в пункт «А».</vt:lpstr>
      <vt:lpstr>Технология подготовки сценария образовательного квеста имеет с вою структуру:                                          Введение – выбор сюжета, распределение ролей. Задания – проработка этапов, подбор вопросов, ролевые задания.                                                          Порядок выполнения – система бонусов и штрафов. Оценка – способы подведения итогов, вознаграждения.</vt:lpstr>
      <vt:lpstr>В ДОУ проведение квестов реализует следующие задачи :  Образовательную – вовлечение участников игры в активную, творческую деятельность.                      Развивающую – активизация интереса, творческих способностей, поисковой активности, стремления к самосовершенствованию.                                      Воспитательную – формирование персональной ответственности за полученный результат, толерантности.</vt:lpstr>
      <vt:lpstr>При использовании квест – технологий необходимо придерживаться следующих принципов:                     Доступность                                                                   Системность                                                             Эмоциональная насыщенность                             Ограниченность во времени                               Разнообразность                                                                       Безопасность                                                                   Соответствие возрасту                                                                Наличие видимого конечного результата, приз</vt:lpstr>
      <vt:lpstr>Спортивное ориентирование – это вид спорта, в котором участники, при помощи спортивной карты и компаса должны пройти контрольные пункты  расположенные на местности. Основная задача – выбрать оптимальный путь движения, эффективно реализовать его – максимально точно и с наименьшими затратами времени.</vt:lpstr>
      <vt:lpstr>Спортивное ориентирование    В ДОУ необходимо учить детей от старта до финиша сосредоточиться на конкретных задачах этапов, решать их коллективно, используя символы рисунка (карты) места и правила игры. Игра может проходить как в помещении, так и на участке детского сада. </vt:lpstr>
      <vt:lpstr>Виды спортивного ориентирования:  ориентирование в заданном направлении «ЗН» заключается в том, чтобы пройти дистанцию в заданном порядке. В момент старта (в отдельных случаях за 1 минуту до старта) участник получает карту, на которой обозначена последовательность прохождения контрольного пункта. Победитель определяется по наименьшему времени прохождения дистанции;  ориентирование по выбору «ВО» заключается в том, чтобы пройти дистанцию в произвольном порядке;  ориентирование на маркированной трассе «МТ» заключается в том, что участнику предоставляется карта с обозначенным на ней местом старта. Следуя по маркированной трассе, участник вносит в карту расположение контрольного пункта, которые встречает по пути.</vt:lpstr>
      <vt:lpstr>Подготовительная работа:  Инструктор по физической культуре заранее разрабатывает маршруты, готовит карты прохождения маршрутов.                          Вместе с персоналом дошкольного учреждения устанавливает контрольные пункты, знакомит с правилами проведения ориентирования.                                                                                                                                        Перед стартом каждая команда получает карту местности, с обозначенными на ней местом старта и контрольными пунктами. Каждый контрольный пункт – это станция, которая имеет свое название, тему. Например «В гостях у лесовика», «служба спасения МЧС».   За каждым контрольным пунктом назначают ответственного, который в образе какого-нибудь героя сказок, мультфильмов, сотрудника спецслужбы встречает детей, и предлагает участникам ответить на вопрос или выполнить задание, а также регулирует прохождение контрольного пункта, чтобы команды не встречались на маршруте.   Задания и темы на станциях могут быть разными: отгадывание загадок по правилам поведения в природе, собрать в рюкзак предметы для похода, помочь собрать белочке шишки и сосчитать их и т. д. </vt:lpstr>
      <vt:lpstr>Взаимодействие с родителями  Ориентирование по выбору проходит с привлечением родителей.   Проведение таких соревнований решают следующие задачи: ознакомить и заинтересовать данным видом спорта, способствовать эмоциональному сближению детско-родительских отношений, поэтому нужно следить за простотой постановки контрольных пунктов, так как их нахождение не должно вызвать трудностей у участников соревнований. Например, организаторы придумывают слово - шифр – небольшое и удобное для словообразования (например, «дружба», «счастье»). После этого необходимо подготовить контрольные пункты. Их должно быть столько же, сколько, букв в слове. Затем организаторы устанавливают контрольные пункты, которые потом наносятся на карту для ориентирования. На карту также наносятся места старта и финиша. </vt:lpstr>
      <vt:lpstr>Участие детей  готовят атрибуты   помогают их убирать   Знакомят с правилами прохождения маршрута,  с картой.   За 2 минуты до старта участники на линии предварительного старта проходят регистрацию.   За 1 минуту до старта судья-стартер записывает в карточку время старта для стартующей семьи, и по команде «Старт», та выбегает на дистанцию.   Выигрывает та семья, которая быстрее всех преодолеет предложенную дистанцию и составит зашифрованное слово.</vt:lpstr>
      <vt:lpstr>Этапы работы  Обучение ориентированию происходит в физкультурно-оздоровительной работе конкретного дошкольного учреждения в соответствие с программными требованиями поэтапно:  в групповом помещении;  в здании детского сада;  на территории учреждения;  районные туристические слеты.</vt:lpstr>
      <vt:lpstr>Как учить детей ориентироваться на местности?  1 этап – занятия с детьми 4 -5 лет  2 этап – занятия с детьми 5-6 лет  3 этап – занятия с детьми 6-7 лет</vt:lpstr>
      <vt:lpstr>1 этап – занятия с детьми 4 -5лет  - Упражнения выполняемые в групповой комнате и дома:(«Назови соседей справа, слева, около, рядом»; «Кто между лисой и зайцем?»  Дидактические игры:  «Вагоны в ряд» (предметы расположены в ряд)  «Весёлая карусель» (предметы расположены по кругу)  «На космической ракете полетим к другой планете» (ориентировка по углам местности) «Куда пойдёшь, кого найдёшь?»   «Магазин игрушек» (игры на полочках) «По лесным тропинкам» (ориентировка на листе)  -Аналогичные задания выполняются на территории детского сада  -На следующем этапе дети находят предмет по словесной инструкции взрослого: «Начни путь от стола воспитателя в сторону выхода из группы. Иди прямо, у «Магазина» поверни налево, пройди вдоль «Дороги», сверни снова налево. Где ты?» Такие игры мы переносим на улицу (на игровой участок).  </vt:lpstr>
      <vt:lpstr>2 этап – занятия с детьми 5-6 лет  - Система игровых упражнений направленных на развитие пространственной ориентации, составление простейших карт-схем, ориентировка на местности, в том числе при помощи компаса. - Работа с макетами «Комната куклы Маши», «Наш город», «Наша группа» (совместное рассматривание и изображение ее взрослым с помощью геометрических фигур) - Создание совместно карты-схемы игровой комнаты. - Беседа  и рассматривание карты-схемы помещения. Задания показать и назвать предмет в комнате, найти его изображение на карте-схеме. -Индивидуальное составление детьми карты-схемы группы или своей комнаты. - Упражнения с картой-схемой (воспитатель линией изображает на карте маршрут, по которому предлагает пройти ребенку). Игры:  «Кто быстрее пройдет свой маршрут», «Найди где спрятались игрушки» и т.д. - Ориентирование на участке детского сада (совместное составление плана участка, изучение условных обозначений) Игры: «Как проехать домика к песочнице» «Пройди от скамейки к тополю», двигаясь при этом в соответствии с изображенными на карте стрелками.</vt:lpstr>
      <vt:lpstr>3 этап – занятия с детьми 6-7 лет  - Дети самостоятельно составляют карту – схему группового помещения, спортивного зала, музыкального зала, спортплощадки. - Совместное  составление взрослыми и детьми карты-схемы территории детского сада. - Упражнения по ориентированию на местности  по уменьшенным картам. - Упражнения на развитие памяти (на карте закрывается часть территории детского сада и детям предлагают нарисовать ее по памяти) - Знакомство с компасом  - Упражнения и игры с компасом - Соревнования по ориентированию на участке детского сада.</vt:lpstr>
      <vt:lpstr>Спортивное ориентирование в системе физкультурно-оздоровительной работы дошкольников включает в себя ряд компонентов:   физкультурно-оздоровительный, социально-коммуникативный, эмоционально-психологический, эстетический, познавательный и прикладной, а интересно продуманная двигательная деятельность детей в природных условиях формирует у дошкольника интерес к занятиям с элементами спортивного ориентирования и физической культурой, повышает мотивацию на здоровье и здоровый образ жизни.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«Образовательные технологии квест и спортивное ориентирование в ДОУ»</dc:title>
  <dc:creator>User</dc:creator>
  <cp:lastModifiedBy>User</cp:lastModifiedBy>
  <cp:revision>30</cp:revision>
  <dcterms:created xsi:type="dcterms:W3CDTF">2019-11-24T08:10:30Z</dcterms:created>
  <dcterms:modified xsi:type="dcterms:W3CDTF">2019-12-04T13:19:41Z</dcterms:modified>
</cp:coreProperties>
</file>