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arinasorokina.ru/wp-content/uploads/2011/09/Ramki-fotoshop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427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47800" y="1219200"/>
            <a:ext cx="6076471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«Аптека»</a:t>
            </a:r>
            <a:endParaRPr lang="ru-RU" sz="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3124200"/>
            <a:ext cx="3046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Ход игры: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3505200"/>
            <a:ext cx="2667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разделить предметы на две группы, что можно купить в</a:t>
            </a:r>
          </a:p>
          <a:p>
            <a:pPr algn="just"/>
            <a:r>
              <a:rPr lang="ru-RU" sz="2000" dirty="0" smtClean="0"/>
              <a:t>аптеке и что не продается в аптеке.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фармацев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47297"/>
          </a:xfrm>
          <a:prstGeom prst="rect">
            <a:avLst/>
          </a:prstGeom>
        </p:spPr>
      </p:pic>
      <p:pic>
        <p:nvPicPr>
          <p:cNvPr id="3" name="Рисунок 2" descr="бинт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857" b="34000"/>
          <a:stretch>
            <a:fillRect/>
          </a:stretch>
        </p:blipFill>
        <p:spPr>
          <a:xfrm>
            <a:off x="152400" y="2819400"/>
            <a:ext cx="2299137" cy="762000"/>
          </a:xfrm>
          <a:prstGeom prst="rect">
            <a:avLst/>
          </a:prstGeom>
        </p:spPr>
      </p:pic>
      <p:pic>
        <p:nvPicPr>
          <p:cNvPr id="4" name="Рисунок 3" descr="витамины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304800"/>
            <a:ext cx="2659232" cy="1504950"/>
          </a:xfrm>
          <a:prstGeom prst="rect">
            <a:avLst/>
          </a:prstGeom>
        </p:spPr>
      </p:pic>
      <p:pic>
        <p:nvPicPr>
          <p:cNvPr id="5" name="Рисунок 4" descr="градусник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91" t="11333" r="6299" b="15333"/>
          <a:stretch>
            <a:fillRect/>
          </a:stretch>
        </p:blipFill>
        <p:spPr>
          <a:xfrm>
            <a:off x="1828800" y="2984370"/>
            <a:ext cx="2590800" cy="1469010"/>
          </a:xfrm>
          <a:prstGeom prst="rect">
            <a:avLst/>
          </a:prstGeom>
        </p:spPr>
      </p:pic>
      <p:pic>
        <p:nvPicPr>
          <p:cNvPr id="6" name="Рисунок 5" descr="детский крем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3" r="24444"/>
          <a:stretch>
            <a:fillRect/>
          </a:stretch>
        </p:blipFill>
        <p:spPr>
          <a:xfrm>
            <a:off x="152400" y="3581400"/>
            <a:ext cx="990600" cy="1896895"/>
          </a:xfrm>
          <a:prstGeom prst="rect">
            <a:avLst/>
          </a:prstGeom>
        </p:spPr>
      </p:pic>
      <p:pic>
        <p:nvPicPr>
          <p:cNvPr id="7" name="Рисунок 6" descr="игрушк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8200" y="381000"/>
            <a:ext cx="1524000" cy="1524000"/>
          </a:xfrm>
          <a:prstGeom prst="rect">
            <a:avLst/>
          </a:prstGeom>
        </p:spPr>
      </p:pic>
      <p:pic>
        <p:nvPicPr>
          <p:cNvPr id="8" name="Рисунок 7" descr="машинка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56" t="15556" r="5556" b="15555"/>
          <a:stretch>
            <a:fillRect/>
          </a:stretch>
        </p:blipFill>
        <p:spPr>
          <a:xfrm>
            <a:off x="2667000" y="1905000"/>
            <a:ext cx="1143000" cy="885825"/>
          </a:xfrm>
          <a:prstGeom prst="rect">
            <a:avLst/>
          </a:prstGeom>
        </p:spPr>
      </p:pic>
      <p:pic>
        <p:nvPicPr>
          <p:cNvPr id="9" name="Рисунок 8" descr="мячик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828800"/>
            <a:ext cx="987309" cy="914400"/>
          </a:xfrm>
          <a:prstGeom prst="rect">
            <a:avLst/>
          </a:prstGeom>
        </p:spPr>
      </p:pic>
      <p:pic>
        <p:nvPicPr>
          <p:cNvPr id="10" name="Рисунок 9" descr="памперсы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15000" t="18333" r="15000" b="18333"/>
          <a:stretch>
            <a:fillRect/>
          </a:stretch>
        </p:blipFill>
        <p:spPr>
          <a:xfrm>
            <a:off x="1295400" y="4495800"/>
            <a:ext cx="1010653" cy="914400"/>
          </a:xfrm>
          <a:prstGeom prst="rect">
            <a:avLst/>
          </a:prstGeom>
        </p:spPr>
      </p:pic>
      <p:pic>
        <p:nvPicPr>
          <p:cNvPr id="11" name="Рисунок 10" descr="таблетки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92419">
            <a:off x="2971800" y="533400"/>
            <a:ext cx="1828800" cy="1371600"/>
          </a:xfrm>
          <a:prstGeom prst="rect">
            <a:avLst/>
          </a:prstGeom>
        </p:spPr>
      </p:pic>
      <p:pic>
        <p:nvPicPr>
          <p:cNvPr id="12" name="Рисунок 11" descr="хлеб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2057400"/>
            <a:ext cx="1498600" cy="653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28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Леоновы</cp:lastModifiedBy>
  <cp:revision>3</cp:revision>
  <dcterms:created xsi:type="dcterms:W3CDTF">2019-03-10T12:10:16Z</dcterms:created>
  <dcterms:modified xsi:type="dcterms:W3CDTF">2019-03-10T13:29:04Z</dcterms:modified>
</cp:coreProperties>
</file>