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5"/>
  </p:notes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215998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381000" y="4056001"/>
            <a:ext cx="2835275" cy="803275"/>
          </a:xfrm>
          <a:custGeom>
            <a:avLst/>
            <a:gdLst/>
            <a:ahLst/>
            <a:cxnLst/>
            <a:rect l="0" t="0" r="0" b="0"/>
            <a:pathLst>
              <a:path w="3572" h="1012" extrusionOk="0">
                <a:moveTo>
                  <a:pt x="1427" y="303"/>
                </a:moveTo>
                <a:lnTo>
                  <a:pt x="1427" y="303"/>
                </a:lnTo>
                <a:lnTo>
                  <a:pt x="1427" y="0"/>
                </a:lnTo>
                <a:lnTo>
                  <a:pt x="0" y="0"/>
                </a:lnTo>
                <a:lnTo>
                  <a:pt x="0" y="594"/>
                </a:lnTo>
                <a:lnTo>
                  <a:pt x="0" y="594"/>
                </a:lnTo>
                <a:lnTo>
                  <a:pt x="0" y="615"/>
                </a:lnTo>
                <a:lnTo>
                  <a:pt x="1" y="636"/>
                </a:lnTo>
                <a:lnTo>
                  <a:pt x="5" y="658"/>
                </a:lnTo>
                <a:lnTo>
                  <a:pt x="10" y="679"/>
                </a:lnTo>
                <a:lnTo>
                  <a:pt x="16" y="698"/>
                </a:lnTo>
                <a:lnTo>
                  <a:pt x="23" y="718"/>
                </a:lnTo>
                <a:lnTo>
                  <a:pt x="31" y="738"/>
                </a:lnTo>
                <a:lnTo>
                  <a:pt x="39" y="757"/>
                </a:lnTo>
                <a:lnTo>
                  <a:pt x="49" y="775"/>
                </a:lnTo>
                <a:lnTo>
                  <a:pt x="60" y="793"/>
                </a:lnTo>
                <a:lnTo>
                  <a:pt x="73" y="811"/>
                </a:lnTo>
                <a:lnTo>
                  <a:pt x="86" y="827"/>
                </a:lnTo>
                <a:lnTo>
                  <a:pt x="99" y="844"/>
                </a:lnTo>
                <a:lnTo>
                  <a:pt x="114" y="860"/>
                </a:lnTo>
                <a:lnTo>
                  <a:pt x="130" y="875"/>
                </a:lnTo>
                <a:lnTo>
                  <a:pt x="147" y="889"/>
                </a:lnTo>
                <a:lnTo>
                  <a:pt x="165" y="902"/>
                </a:lnTo>
                <a:lnTo>
                  <a:pt x="183" y="917"/>
                </a:lnTo>
                <a:lnTo>
                  <a:pt x="202" y="929"/>
                </a:lnTo>
                <a:lnTo>
                  <a:pt x="222" y="940"/>
                </a:lnTo>
                <a:lnTo>
                  <a:pt x="243" y="951"/>
                </a:lnTo>
                <a:lnTo>
                  <a:pt x="264" y="961"/>
                </a:lnTo>
                <a:lnTo>
                  <a:pt x="285" y="971"/>
                </a:lnTo>
                <a:lnTo>
                  <a:pt x="308" y="979"/>
                </a:lnTo>
                <a:lnTo>
                  <a:pt x="331" y="986"/>
                </a:lnTo>
                <a:lnTo>
                  <a:pt x="354" y="992"/>
                </a:lnTo>
                <a:lnTo>
                  <a:pt x="378" y="999"/>
                </a:lnTo>
                <a:lnTo>
                  <a:pt x="403" y="1004"/>
                </a:lnTo>
                <a:lnTo>
                  <a:pt x="427" y="1007"/>
                </a:lnTo>
                <a:lnTo>
                  <a:pt x="454" y="1010"/>
                </a:lnTo>
                <a:lnTo>
                  <a:pt x="478" y="1012"/>
                </a:lnTo>
                <a:lnTo>
                  <a:pt x="504" y="1012"/>
                </a:lnTo>
                <a:lnTo>
                  <a:pt x="3572" y="1012"/>
                </a:lnTo>
                <a:lnTo>
                  <a:pt x="3572" y="760"/>
                </a:lnTo>
                <a:lnTo>
                  <a:pt x="1882" y="760"/>
                </a:lnTo>
                <a:lnTo>
                  <a:pt x="1882" y="760"/>
                </a:lnTo>
                <a:lnTo>
                  <a:pt x="1859" y="759"/>
                </a:lnTo>
                <a:lnTo>
                  <a:pt x="1836" y="757"/>
                </a:lnTo>
                <a:lnTo>
                  <a:pt x="1814" y="754"/>
                </a:lnTo>
                <a:lnTo>
                  <a:pt x="1791" y="751"/>
                </a:lnTo>
                <a:lnTo>
                  <a:pt x="1768" y="746"/>
                </a:lnTo>
                <a:lnTo>
                  <a:pt x="1747" y="739"/>
                </a:lnTo>
                <a:lnTo>
                  <a:pt x="1725" y="733"/>
                </a:lnTo>
                <a:lnTo>
                  <a:pt x="1704" y="724"/>
                </a:lnTo>
                <a:lnTo>
                  <a:pt x="1685" y="715"/>
                </a:lnTo>
                <a:lnTo>
                  <a:pt x="1665" y="705"/>
                </a:lnTo>
                <a:lnTo>
                  <a:pt x="1645" y="693"/>
                </a:lnTo>
                <a:lnTo>
                  <a:pt x="1627" y="682"/>
                </a:lnTo>
                <a:lnTo>
                  <a:pt x="1609" y="669"/>
                </a:lnTo>
                <a:lnTo>
                  <a:pt x="1592" y="656"/>
                </a:lnTo>
                <a:lnTo>
                  <a:pt x="1575" y="641"/>
                </a:lnTo>
                <a:lnTo>
                  <a:pt x="1560" y="627"/>
                </a:lnTo>
                <a:lnTo>
                  <a:pt x="1544" y="610"/>
                </a:lnTo>
                <a:lnTo>
                  <a:pt x="1529" y="594"/>
                </a:lnTo>
                <a:lnTo>
                  <a:pt x="1516" y="576"/>
                </a:lnTo>
                <a:lnTo>
                  <a:pt x="1503" y="558"/>
                </a:lnTo>
                <a:lnTo>
                  <a:pt x="1492" y="540"/>
                </a:lnTo>
                <a:lnTo>
                  <a:pt x="1480" y="520"/>
                </a:lnTo>
                <a:lnTo>
                  <a:pt x="1471" y="501"/>
                </a:lnTo>
                <a:lnTo>
                  <a:pt x="1463" y="481"/>
                </a:lnTo>
                <a:lnTo>
                  <a:pt x="1454" y="460"/>
                </a:lnTo>
                <a:lnTo>
                  <a:pt x="1446" y="439"/>
                </a:lnTo>
                <a:lnTo>
                  <a:pt x="1440" y="418"/>
                </a:lnTo>
                <a:lnTo>
                  <a:pt x="1435" y="395"/>
                </a:lnTo>
                <a:lnTo>
                  <a:pt x="1432" y="372"/>
                </a:lnTo>
                <a:lnTo>
                  <a:pt x="1428" y="349"/>
                </a:lnTo>
                <a:lnTo>
                  <a:pt x="1427" y="326"/>
                </a:lnTo>
                <a:lnTo>
                  <a:pt x="1427" y="303"/>
                </a:lnTo>
                <a:lnTo>
                  <a:pt x="1427" y="3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6781800" y="4659251"/>
            <a:ext cx="1903412" cy="736601"/>
          </a:xfrm>
          <a:custGeom>
            <a:avLst/>
            <a:gdLst/>
            <a:ahLst/>
            <a:cxnLst/>
            <a:rect l="0" t="0" r="0" b="0"/>
            <a:pathLst>
              <a:path w="2398" h="927" extrusionOk="0">
                <a:moveTo>
                  <a:pt x="971" y="708"/>
                </a:moveTo>
                <a:lnTo>
                  <a:pt x="971" y="708"/>
                </a:lnTo>
                <a:lnTo>
                  <a:pt x="971" y="927"/>
                </a:lnTo>
                <a:lnTo>
                  <a:pt x="2398" y="927"/>
                </a:lnTo>
                <a:lnTo>
                  <a:pt x="2398" y="418"/>
                </a:lnTo>
                <a:lnTo>
                  <a:pt x="2398" y="418"/>
                </a:lnTo>
                <a:lnTo>
                  <a:pt x="2398" y="395"/>
                </a:lnTo>
                <a:lnTo>
                  <a:pt x="2395" y="374"/>
                </a:lnTo>
                <a:lnTo>
                  <a:pt x="2392" y="354"/>
                </a:lnTo>
                <a:lnTo>
                  <a:pt x="2389" y="333"/>
                </a:lnTo>
                <a:lnTo>
                  <a:pt x="2382" y="313"/>
                </a:lnTo>
                <a:lnTo>
                  <a:pt x="2375" y="294"/>
                </a:lnTo>
                <a:lnTo>
                  <a:pt x="2367" y="274"/>
                </a:lnTo>
                <a:lnTo>
                  <a:pt x="2359" y="254"/>
                </a:lnTo>
                <a:lnTo>
                  <a:pt x="2348" y="236"/>
                </a:lnTo>
                <a:lnTo>
                  <a:pt x="2338" y="219"/>
                </a:lnTo>
                <a:lnTo>
                  <a:pt x="2325" y="201"/>
                </a:lnTo>
                <a:lnTo>
                  <a:pt x="2312" y="184"/>
                </a:lnTo>
                <a:lnTo>
                  <a:pt x="2299" y="168"/>
                </a:lnTo>
                <a:lnTo>
                  <a:pt x="2282" y="152"/>
                </a:lnTo>
                <a:lnTo>
                  <a:pt x="2268" y="137"/>
                </a:lnTo>
                <a:lnTo>
                  <a:pt x="2250" y="122"/>
                </a:lnTo>
                <a:lnTo>
                  <a:pt x="2233" y="108"/>
                </a:lnTo>
                <a:lnTo>
                  <a:pt x="2214" y="94"/>
                </a:lnTo>
                <a:lnTo>
                  <a:pt x="2196" y="83"/>
                </a:lnTo>
                <a:lnTo>
                  <a:pt x="2176" y="70"/>
                </a:lnTo>
                <a:lnTo>
                  <a:pt x="2155" y="60"/>
                </a:lnTo>
                <a:lnTo>
                  <a:pt x="2134" y="50"/>
                </a:lnTo>
                <a:lnTo>
                  <a:pt x="2113" y="41"/>
                </a:lnTo>
                <a:lnTo>
                  <a:pt x="2090" y="32"/>
                </a:lnTo>
                <a:lnTo>
                  <a:pt x="2067" y="24"/>
                </a:lnTo>
                <a:lnTo>
                  <a:pt x="2044" y="18"/>
                </a:lnTo>
                <a:lnTo>
                  <a:pt x="2020" y="13"/>
                </a:lnTo>
                <a:lnTo>
                  <a:pt x="1995" y="8"/>
                </a:lnTo>
                <a:lnTo>
                  <a:pt x="1971" y="5"/>
                </a:lnTo>
                <a:lnTo>
                  <a:pt x="1944" y="1"/>
                </a:lnTo>
                <a:lnTo>
                  <a:pt x="1920" y="0"/>
                </a:lnTo>
                <a:lnTo>
                  <a:pt x="1894" y="0"/>
                </a:lnTo>
                <a:lnTo>
                  <a:pt x="0" y="0"/>
                </a:lnTo>
                <a:lnTo>
                  <a:pt x="0" y="251"/>
                </a:lnTo>
                <a:lnTo>
                  <a:pt x="514" y="251"/>
                </a:lnTo>
                <a:lnTo>
                  <a:pt x="514" y="251"/>
                </a:lnTo>
                <a:lnTo>
                  <a:pt x="539" y="251"/>
                </a:lnTo>
                <a:lnTo>
                  <a:pt x="562" y="254"/>
                </a:lnTo>
                <a:lnTo>
                  <a:pt x="585" y="256"/>
                </a:lnTo>
                <a:lnTo>
                  <a:pt x="607" y="261"/>
                </a:lnTo>
                <a:lnTo>
                  <a:pt x="629" y="266"/>
                </a:lnTo>
                <a:lnTo>
                  <a:pt x="651" y="272"/>
                </a:lnTo>
                <a:lnTo>
                  <a:pt x="673" y="279"/>
                </a:lnTo>
                <a:lnTo>
                  <a:pt x="692" y="287"/>
                </a:lnTo>
                <a:lnTo>
                  <a:pt x="713" y="297"/>
                </a:lnTo>
                <a:lnTo>
                  <a:pt x="733" y="307"/>
                </a:lnTo>
                <a:lnTo>
                  <a:pt x="753" y="318"/>
                </a:lnTo>
                <a:lnTo>
                  <a:pt x="771" y="330"/>
                </a:lnTo>
                <a:lnTo>
                  <a:pt x="789" y="343"/>
                </a:lnTo>
                <a:lnTo>
                  <a:pt x="805" y="356"/>
                </a:lnTo>
                <a:lnTo>
                  <a:pt x="823" y="370"/>
                </a:lnTo>
                <a:lnTo>
                  <a:pt x="838" y="385"/>
                </a:lnTo>
                <a:lnTo>
                  <a:pt x="854" y="401"/>
                </a:lnTo>
                <a:lnTo>
                  <a:pt x="867" y="418"/>
                </a:lnTo>
                <a:lnTo>
                  <a:pt x="882" y="434"/>
                </a:lnTo>
                <a:lnTo>
                  <a:pt x="893" y="452"/>
                </a:lnTo>
                <a:lnTo>
                  <a:pt x="906" y="472"/>
                </a:lnTo>
                <a:lnTo>
                  <a:pt x="918" y="491"/>
                </a:lnTo>
                <a:lnTo>
                  <a:pt x="927" y="511"/>
                </a:lnTo>
                <a:lnTo>
                  <a:pt x="936" y="530"/>
                </a:lnTo>
                <a:lnTo>
                  <a:pt x="944" y="552"/>
                </a:lnTo>
                <a:lnTo>
                  <a:pt x="952" y="573"/>
                </a:lnTo>
                <a:lnTo>
                  <a:pt x="957" y="594"/>
                </a:lnTo>
                <a:lnTo>
                  <a:pt x="963" y="617"/>
                </a:lnTo>
                <a:lnTo>
                  <a:pt x="967" y="638"/>
                </a:lnTo>
                <a:lnTo>
                  <a:pt x="970" y="661"/>
                </a:lnTo>
                <a:lnTo>
                  <a:pt x="971" y="685"/>
                </a:lnTo>
                <a:lnTo>
                  <a:pt x="971" y="708"/>
                </a:lnTo>
                <a:lnTo>
                  <a:pt x="971" y="7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381000" y="0"/>
            <a:ext cx="1136699" cy="39623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3268663" y="4659251"/>
            <a:ext cx="1700099" cy="200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>
            <a:off x="5021262" y="4659251"/>
            <a:ext cx="1684199" cy="2000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7546975" y="5449826"/>
            <a:ext cx="1139824" cy="1409700"/>
          </a:xfrm>
          <a:custGeom>
            <a:avLst/>
            <a:gdLst/>
            <a:ahLst/>
            <a:cxnLst/>
            <a:rect l="0" t="0" r="0" b="0"/>
            <a:pathLst>
              <a:path w="1437" h="1776" extrusionOk="0">
                <a:moveTo>
                  <a:pt x="1435" y="1776"/>
                </a:moveTo>
                <a:lnTo>
                  <a:pt x="0" y="1776"/>
                </a:lnTo>
                <a:lnTo>
                  <a:pt x="2" y="0"/>
                </a:lnTo>
                <a:lnTo>
                  <a:pt x="1437" y="0"/>
                </a:lnTo>
                <a:lnTo>
                  <a:pt x="1435" y="177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2220060" y="2916233"/>
            <a:ext cx="47100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2220060" y="4974907"/>
            <a:ext cx="4710000" cy="884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152401" y="1371600"/>
            <a:ext cx="2208212" cy="3182937"/>
          </a:xfrm>
          <a:custGeom>
            <a:avLst/>
            <a:gdLst/>
            <a:ahLst/>
            <a:cxnLst/>
            <a:rect l="0" t="0" r="0" b="0"/>
            <a:pathLst>
              <a:path w="2782" h="4010" extrusionOk="0">
                <a:moveTo>
                  <a:pt x="635" y="719"/>
                </a:moveTo>
                <a:lnTo>
                  <a:pt x="635" y="719"/>
                </a:lnTo>
                <a:lnTo>
                  <a:pt x="635" y="4010"/>
                </a:lnTo>
                <a:lnTo>
                  <a:pt x="0" y="4010"/>
                </a:lnTo>
                <a:lnTo>
                  <a:pt x="0" y="418"/>
                </a:lnTo>
                <a:lnTo>
                  <a:pt x="0" y="418"/>
                </a:lnTo>
                <a:lnTo>
                  <a:pt x="0" y="397"/>
                </a:lnTo>
                <a:lnTo>
                  <a:pt x="2" y="376"/>
                </a:lnTo>
                <a:lnTo>
                  <a:pt x="5" y="355"/>
                </a:lnTo>
                <a:lnTo>
                  <a:pt x="10" y="333"/>
                </a:lnTo>
                <a:lnTo>
                  <a:pt x="15" y="314"/>
                </a:lnTo>
                <a:lnTo>
                  <a:pt x="21" y="294"/>
                </a:lnTo>
                <a:lnTo>
                  <a:pt x="29" y="275"/>
                </a:lnTo>
                <a:lnTo>
                  <a:pt x="39" y="255"/>
                </a:lnTo>
                <a:lnTo>
                  <a:pt x="49" y="237"/>
                </a:lnTo>
                <a:lnTo>
                  <a:pt x="60" y="219"/>
                </a:lnTo>
                <a:lnTo>
                  <a:pt x="72" y="201"/>
                </a:lnTo>
                <a:lnTo>
                  <a:pt x="85" y="185"/>
                </a:lnTo>
                <a:lnTo>
                  <a:pt x="100" y="169"/>
                </a:lnTo>
                <a:lnTo>
                  <a:pt x="114" y="152"/>
                </a:lnTo>
                <a:lnTo>
                  <a:pt x="131" y="137"/>
                </a:lnTo>
                <a:lnTo>
                  <a:pt x="147" y="123"/>
                </a:lnTo>
                <a:lnTo>
                  <a:pt x="165" y="110"/>
                </a:lnTo>
                <a:lnTo>
                  <a:pt x="183" y="97"/>
                </a:lnTo>
                <a:lnTo>
                  <a:pt x="202" y="84"/>
                </a:lnTo>
                <a:lnTo>
                  <a:pt x="222" y="72"/>
                </a:lnTo>
                <a:lnTo>
                  <a:pt x="242" y="61"/>
                </a:lnTo>
                <a:lnTo>
                  <a:pt x="263" y="51"/>
                </a:lnTo>
                <a:lnTo>
                  <a:pt x="286" y="41"/>
                </a:lnTo>
                <a:lnTo>
                  <a:pt x="307" y="33"/>
                </a:lnTo>
                <a:lnTo>
                  <a:pt x="330" y="26"/>
                </a:lnTo>
                <a:lnTo>
                  <a:pt x="354" y="20"/>
                </a:lnTo>
                <a:lnTo>
                  <a:pt x="379" y="13"/>
                </a:lnTo>
                <a:lnTo>
                  <a:pt x="403" y="9"/>
                </a:lnTo>
                <a:lnTo>
                  <a:pt x="428" y="5"/>
                </a:lnTo>
                <a:lnTo>
                  <a:pt x="452" y="4"/>
                </a:lnTo>
                <a:lnTo>
                  <a:pt x="478" y="2"/>
                </a:lnTo>
                <a:lnTo>
                  <a:pt x="504" y="0"/>
                </a:lnTo>
                <a:lnTo>
                  <a:pt x="2782" y="0"/>
                </a:lnTo>
                <a:lnTo>
                  <a:pt x="2782" y="263"/>
                </a:lnTo>
                <a:lnTo>
                  <a:pt x="1092" y="263"/>
                </a:lnTo>
                <a:lnTo>
                  <a:pt x="1092" y="263"/>
                </a:lnTo>
                <a:lnTo>
                  <a:pt x="1069" y="263"/>
                </a:lnTo>
                <a:lnTo>
                  <a:pt x="1045" y="265"/>
                </a:lnTo>
                <a:lnTo>
                  <a:pt x="1022" y="268"/>
                </a:lnTo>
                <a:lnTo>
                  <a:pt x="1001" y="271"/>
                </a:lnTo>
                <a:lnTo>
                  <a:pt x="978" y="276"/>
                </a:lnTo>
                <a:lnTo>
                  <a:pt x="957" y="283"/>
                </a:lnTo>
                <a:lnTo>
                  <a:pt x="935" y="291"/>
                </a:lnTo>
                <a:lnTo>
                  <a:pt x="914" y="299"/>
                </a:lnTo>
                <a:lnTo>
                  <a:pt x="895" y="307"/>
                </a:lnTo>
                <a:lnTo>
                  <a:pt x="875" y="317"/>
                </a:lnTo>
                <a:lnTo>
                  <a:pt x="855" y="329"/>
                </a:lnTo>
                <a:lnTo>
                  <a:pt x="838" y="340"/>
                </a:lnTo>
                <a:lnTo>
                  <a:pt x="820" y="353"/>
                </a:lnTo>
                <a:lnTo>
                  <a:pt x="802" y="368"/>
                </a:lnTo>
                <a:lnTo>
                  <a:pt x="785" y="381"/>
                </a:lnTo>
                <a:lnTo>
                  <a:pt x="769" y="397"/>
                </a:lnTo>
                <a:lnTo>
                  <a:pt x="754" y="412"/>
                </a:lnTo>
                <a:lnTo>
                  <a:pt x="740" y="428"/>
                </a:lnTo>
                <a:lnTo>
                  <a:pt x="727" y="446"/>
                </a:lnTo>
                <a:lnTo>
                  <a:pt x="713" y="464"/>
                </a:lnTo>
                <a:lnTo>
                  <a:pt x="702" y="482"/>
                </a:lnTo>
                <a:lnTo>
                  <a:pt x="691" y="502"/>
                </a:lnTo>
                <a:lnTo>
                  <a:pt x="681" y="521"/>
                </a:lnTo>
                <a:lnTo>
                  <a:pt x="671" y="542"/>
                </a:lnTo>
                <a:lnTo>
                  <a:pt x="663" y="562"/>
                </a:lnTo>
                <a:lnTo>
                  <a:pt x="656" y="583"/>
                </a:lnTo>
                <a:lnTo>
                  <a:pt x="650" y="606"/>
                </a:lnTo>
                <a:lnTo>
                  <a:pt x="645" y="627"/>
                </a:lnTo>
                <a:lnTo>
                  <a:pt x="640" y="650"/>
                </a:lnTo>
                <a:lnTo>
                  <a:pt x="638" y="673"/>
                </a:lnTo>
                <a:lnTo>
                  <a:pt x="637" y="696"/>
                </a:lnTo>
                <a:lnTo>
                  <a:pt x="635" y="719"/>
                </a:lnTo>
                <a:lnTo>
                  <a:pt x="635" y="71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152401" y="4641850"/>
            <a:ext cx="498599" cy="221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2413000" y="1371600"/>
            <a:ext cx="2432099" cy="207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4911726" y="1371600"/>
            <a:ext cx="1965299" cy="2079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6943725" y="1371600"/>
            <a:ext cx="2200199" cy="20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854948" y="1579562"/>
            <a:ext cx="7831799" cy="498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indent="-457200" rtl="0">
              <a:defRPr>
                <a:solidFill>
                  <a:schemeClr val="lt2"/>
                </a:solidFill>
              </a:defRPr>
            </a:lvl1pPr>
            <a:lvl2pPr marL="800100" indent="-342900" rtl="0">
              <a:defRPr>
                <a:solidFill>
                  <a:schemeClr val="lt2"/>
                </a:solidFill>
              </a:defRPr>
            </a:lvl2pPr>
            <a:lvl3pPr marL="1257300" indent="-342900" rtl="0">
              <a:defRPr>
                <a:solidFill>
                  <a:schemeClr val="lt2"/>
                </a:solidFill>
              </a:defRPr>
            </a:lvl3pPr>
            <a:lvl4pPr marL="1657350" indent="-285750" rtl="0">
              <a:defRPr>
                <a:solidFill>
                  <a:schemeClr val="lt2"/>
                </a:solidFill>
              </a:defRPr>
            </a:lvl4pPr>
            <a:lvl5pPr marL="2114550" indent="-285750" rtl="0">
              <a:defRPr sz="1800">
                <a:solidFill>
                  <a:schemeClr val="lt2"/>
                </a:solidFill>
              </a:defRPr>
            </a:lvl5pPr>
            <a:lvl6pPr marL="2571750" indent="-285750" rtl="0">
              <a:defRPr sz="1800">
                <a:solidFill>
                  <a:schemeClr val="lt2"/>
                </a:solidFill>
              </a:defRPr>
            </a:lvl6pPr>
            <a:lvl7pPr marL="3028950" indent="-285750" rtl="0">
              <a:defRPr sz="1800">
                <a:solidFill>
                  <a:schemeClr val="lt2"/>
                </a:solidFill>
              </a:defRPr>
            </a:lvl7pPr>
            <a:lvl8pPr marL="3486150" indent="-285750" rtl="0">
              <a:defRPr sz="1800">
                <a:solidFill>
                  <a:schemeClr val="lt2"/>
                </a:solidFill>
              </a:defRPr>
            </a:lvl8pPr>
            <a:lvl9pPr marL="3943350" indent="-285750" rtl="0"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854948" y="216537"/>
            <a:ext cx="7831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152401" y="1371600"/>
            <a:ext cx="2208212" cy="3182937"/>
          </a:xfrm>
          <a:custGeom>
            <a:avLst/>
            <a:gdLst/>
            <a:ahLst/>
            <a:cxnLst/>
            <a:rect l="0" t="0" r="0" b="0"/>
            <a:pathLst>
              <a:path w="2782" h="4010" extrusionOk="0">
                <a:moveTo>
                  <a:pt x="635" y="719"/>
                </a:moveTo>
                <a:lnTo>
                  <a:pt x="635" y="719"/>
                </a:lnTo>
                <a:lnTo>
                  <a:pt x="635" y="4010"/>
                </a:lnTo>
                <a:lnTo>
                  <a:pt x="0" y="4010"/>
                </a:lnTo>
                <a:lnTo>
                  <a:pt x="0" y="418"/>
                </a:lnTo>
                <a:lnTo>
                  <a:pt x="0" y="418"/>
                </a:lnTo>
                <a:lnTo>
                  <a:pt x="0" y="397"/>
                </a:lnTo>
                <a:lnTo>
                  <a:pt x="2" y="376"/>
                </a:lnTo>
                <a:lnTo>
                  <a:pt x="5" y="355"/>
                </a:lnTo>
                <a:lnTo>
                  <a:pt x="10" y="333"/>
                </a:lnTo>
                <a:lnTo>
                  <a:pt x="15" y="314"/>
                </a:lnTo>
                <a:lnTo>
                  <a:pt x="21" y="294"/>
                </a:lnTo>
                <a:lnTo>
                  <a:pt x="29" y="275"/>
                </a:lnTo>
                <a:lnTo>
                  <a:pt x="39" y="255"/>
                </a:lnTo>
                <a:lnTo>
                  <a:pt x="49" y="237"/>
                </a:lnTo>
                <a:lnTo>
                  <a:pt x="60" y="219"/>
                </a:lnTo>
                <a:lnTo>
                  <a:pt x="72" y="201"/>
                </a:lnTo>
                <a:lnTo>
                  <a:pt x="85" y="185"/>
                </a:lnTo>
                <a:lnTo>
                  <a:pt x="100" y="169"/>
                </a:lnTo>
                <a:lnTo>
                  <a:pt x="114" y="152"/>
                </a:lnTo>
                <a:lnTo>
                  <a:pt x="131" y="137"/>
                </a:lnTo>
                <a:lnTo>
                  <a:pt x="147" y="123"/>
                </a:lnTo>
                <a:lnTo>
                  <a:pt x="165" y="110"/>
                </a:lnTo>
                <a:lnTo>
                  <a:pt x="183" y="97"/>
                </a:lnTo>
                <a:lnTo>
                  <a:pt x="202" y="84"/>
                </a:lnTo>
                <a:lnTo>
                  <a:pt x="222" y="72"/>
                </a:lnTo>
                <a:lnTo>
                  <a:pt x="242" y="61"/>
                </a:lnTo>
                <a:lnTo>
                  <a:pt x="263" y="51"/>
                </a:lnTo>
                <a:lnTo>
                  <a:pt x="286" y="41"/>
                </a:lnTo>
                <a:lnTo>
                  <a:pt x="307" y="33"/>
                </a:lnTo>
                <a:lnTo>
                  <a:pt x="330" y="26"/>
                </a:lnTo>
                <a:lnTo>
                  <a:pt x="354" y="20"/>
                </a:lnTo>
                <a:lnTo>
                  <a:pt x="379" y="13"/>
                </a:lnTo>
                <a:lnTo>
                  <a:pt x="403" y="9"/>
                </a:lnTo>
                <a:lnTo>
                  <a:pt x="428" y="5"/>
                </a:lnTo>
                <a:lnTo>
                  <a:pt x="452" y="4"/>
                </a:lnTo>
                <a:lnTo>
                  <a:pt x="478" y="2"/>
                </a:lnTo>
                <a:lnTo>
                  <a:pt x="504" y="0"/>
                </a:lnTo>
                <a:lnTo>
                  <a:pt x="2782" y="0"/>
                </a:lnTo>
                <a:lnTo>
                  <a:pt x="2782" y="263"/>
                </a:lnTo>
                <a:lnTo>
                  <a:pt x="1092" y="263"/>
                </a:lnTo>
                <a:lnTo>
                  <a:pt x="1092" y="263"/>
                </a:lnTo>
                <a:lnTo>
                  <a:pt x="1069" y="263"/>
                </a:lnTo>
                <a:lnTo>
                  <a:pt x="1045" y="265"/>
                </a:lnTo>
                <a:lnTo>
                  <a:pt x="1022" y="268"/>
                </a:lnTo>
                <a:lnTo>
                  <a:pt x="1001" y="271"/>
                </a:lnTo>
                <a:lnTo>
                  <a:pt x="978" y="276"/>
                </a:lnTo>
                <a:lnTo>
                  <a:pt x="957" y="283"/>
                </a:lnTo>
                <a:lnTo>
                  <a:pt x="935" y="291"/>
                </a:lnTo>
                <a:lnTo>
                  <a:pt x="914" y="299"/>
                </a:lnTo>
                <a:lnTo>
                  <a:pt x="895" y="307"/>
                </a:lnTo>
                <a:lnTo>
                  <a:pt x="875" y="317"/>
                </a:lnTo>
                <a:lnTo>
                  <a:pt x="855" y="329"/>
                </a:lnTo>
                <a:lnTo>
                  <a:pt x="838" y="340"/>
                </a:lnTo>
                <a:lnTo>
                  <a:pt x="820" y="353"/>
                </a:lnTo>
                <a:lnTo>
                  <a:pt x="802" y="368"/>
                </a:lnTo>
                <a:lnTo>
                  <a:pt x="785" y="381"/>
                </a:lnTo>
                <a:lnTo>
                  <a:pt x="769" y="397"/>
                </a:lnTo>
                <a:lnTo>
                  <a:pt x="754" y="412"/>
                </a:lnTo>
                <a:lnTo>
                  <a:pt x="740" y="428"/>
                </a:lnTo>
                <a:lnTo>
                  <a:pt x="727" y="446"/>
                </a:lnTo>
                <a:lnTo>
                  <a:pt x="713" y="464"/>
                </a:lnTo>
                <a:lnTo>
                  <a:pt x="702" y="482"/>
                </a:lnTo>
                <a:lnTo>
                  <a:pt x="691" y="502"/>
                </a:lnTo>
                <a:lnTo>
                  <a:pt x="681" y="521"/>
                </a:lnTo>
                <a:lnTo>
                  <a:pt x="671" y="542"/>
                </a:lnTo>
                <a:lnTo>
                  <a:pt x="663" y="562"/>
                </a:lnTo>
                <a:lnTo>
                  <a:pt x="656" y="583"/>
                </a:lnTo>
                <a:lnTo>
                  <a:pt x="650" y="606"/>
                </a:lnTo>
                <a:lnTo>
                  <a:pt x="645" y="627"/>
                </a:lnTo>
                <a:lnTo>
                  <a:pt x="640" y="650"/>
                </a:lnTo>
                <a:lnTo>
                  <a:pt x="638" y="673"/>
                </a:lnTo>
                <a:lnTo>
                  <a:pt x="637" y="696"/>
                </a:lnTo>
                <a:lnTo>
                  <a:pt x="635" y="719"/>
                </a:lnTo>
                <a:lnTo>
                  <a:pt x="635" y="71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52401" y="4641850"/>
            <a:ext cx="498599" cy="221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2413000" y="1371600"/>
            <a:ext cx="2432099" cy="207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4911726" y="1371600"/>
            <a:ext cx="1965299" cy="2079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6943725" y="1371600"/>
            <a:ext cx="2200199" cy="20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854948" y="1579562"/>
            <a:ext cx="3859799" cy="498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indent="-457200" rtl="0">
              <a:defRPr>
                <a:solidFill>
                  <a:schemeClr val="lt2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>
                <a:solidFill>
                  <a:schemeClr val="lt2"/>
                </a:solidFill>
              </a:defRPr>
            </a:lvl6pPr>
            <a:lvl7pPr rtl="0">
              <a:defRPr sz="1800">
                <a:solidFill>
                  <a:schemeClr val="lt2"/>
                </a:solidFill>
              </a:defRPr>
            </a:lvl7pPr>
            <a:lvl8pPr rtl="0">
              <a:defRPr sz="1800">
                <a:solidFill>
                  <a:schemeClr val="lt2"/>
                </a:solidFill>
              </a:defRPr>
            </a:lvl8pPr>
            <a:lvl9pPr rtl="0"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827083" y="1579562"/>
            <a:ext cx="3859799" cy="498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indent="-457200" rtl="0">
              <a:defRPr>
                <a:solidFill>
                  <a:schemeClr val="lt2"/>
                </a:solidFill>
              </a:defRPr>
            </a:lvl1pPr>
            <a:lvl2pPr rtl="0">
              <a:defRPr>
                <a:solidFill>
                  <a:schemeClr val="lt2"/>
                </a:solidFill>
              </a:defRPr>
            </a:lvl2pPr>
            <a:lvl3pPr rtl="0">
              <a:defRPr>
                <a:solidFill>
                  <a:schemeClr val="lt2"/>
                </a:solidFill>
              </a:defRPr>
            </a:lvl3pPr>
            <a:lvl4pPr rtl="0">
              <a:defRPr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sz="1800">
                <a:solidFill>
                  <a:schemeClr val="lt2"/>
                </a:solidFill>
              </a:defRPr>
            </a:lvl6pPr>
            <a:lvl7pPr rtl="0">
              <a:defRPr sz="1800">
                <a:solidFill>
                  <a:schemeClr val="lt2"/>
                </a:solidFill>
              </a:defRPr>
            </a:lvl7pPr>
            <a:lvl8pPr rtl="0">
              <a:defRPr sz="1800">
                <a:solidFill>
                  <a:schemeClr val="lt2"/>
                </a:solidFill>
              </a:defRPr>
            </a:lvl8pPr>
            <a:lvl9pPr rtl="0"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854948" y="216537"/>
            <a:ext cx="7831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152401" y="1371600"/>
            <a:ext cx="2208212" cy="3182937"/>
          </a:xfrm>
          <a:custGeom>
            <a:avLst/>
            <a:gdLst/>
            <a:ahLst/>
            <a:cxnLst/>
            <a:rect l="0" t="0" r="0" b="0"/>
            <a:pathLst>
              <a:path w="2782" h="4010" extrusionOk="0">
                <a:moveTo>
                  <a:pt x="635" y="719"/>
                </a:moveTo>
                <a:lnTo>
                  <a:pt x="635" y="719"/>
                </a:lnTo>
                <a:lnTo>
                  <a:pt x="635" y="4010"/>
                </a:lnTo>
                <a:lnTo>
                  <a:pt x="0" y="4010"/>
                </a:lnTo>
                <a:lnTo>
                  <a:pt x="0" y="418"/>
                </a:lnTo>
                <a:lnTo>
                  <a:pt x="0" y="418"/>
                </a:lnTo>
                <a:lnTo>
                  <a:pt x="0" y="397"/>
                </a:lnTo>
                <a:lnTo>
                  <a:pt x="2" y="376"/>
                </a:lnTo>
                <a:lnTo>
                  <a:pt x="5" y="355"/>
                </a:lnTo>
                <a:lnTo>
                  <a:pt x="10" y="333"/>
                </a:lnTo>
                <a:lnTo>
                  <a:pt x="15" y="314"/>
                </a:lnTo>
                <a:lnTo>
                  <a:pt x="21" y="294"/>
                </a:lnTo>
                <a:lnTo>
                  <a:pt x="29" y="275"/>
                </a:lnTo>
                <a:lnTo>
                  <a:pt x="39" y="255"/>
                </a:lnTo>
                <a:lnTo>
                  <a:pt x="49" y="237"/>
                </a:lnTo>
                <a:lnTo>
                  <a:pt x="60" y="219"/>
                </a:lnTo>
                <a:lnTo>
                  <a:pt x="72" y="201"/>
                </a:lnTo>
                <a:lnTo>
                  <a:pt x="85" y="185"/>
                </a:lnTo>
                <a:lnTo>
                  <a:pt x="100" y="169"/>
                </a:lnTo>
                <a:lnTo>
                  <a:pt x="114" y="152"/>
                </a:lnTo>
                <a:lnTo>
                  <a:pt x="131" y="137"/>
                </a:lnTo>
                <a:lnTo>
                  <a:pt x="147" y="123"/>
                </a:lnTo>
                <a:lnTo>
                  <a:pt x="165" y="110"/>
                </a:lnTo>
                <a:lnTo>
                  <a:pt x="183" y="97"/>
                </a:lnTo>
                <a:lnTo>
                  <a:pt x="202" y="84"/>
                </a:lnTo>
                <a:lnTo>
                  <a:pt x="222" y="72"/>
                </a:lnTo>
                <a:lnTo>
                  <a:pt x="242" y="61"/>
                </a:lnTo>
                <a:lnTo>
                  <a:pt x="263" y="51"/>
                </a:lnTo>
                <a:lnTo>
                  <a:pt x="286" y="41"/>
                </a:lnTo>
                <a:lnTo>
                  <a:pt x="307" y="33"/>
                </a:lnTo>
                <a:lnTo>
                  <a:pt x="330" y="26"/>
                </a:lnTo>
                <a:lnTo>
                  <a:pt x="354" y="20"/>
                </a:lnTo>
                <a:lnTo>
                  <a:pt x="379" y="13"/>
                </a:lnTo>
                <a:lnTo>
                  <a:pt x="403" y="9"/>
                </a:lnTo>
                <a:lnTo>
                  <a:pt x="428" y="5"/>
                </a:lnTo>
                <a:lnTo>
                  <a:pt x="452" y="4"/>
                </a:lnTo>
                <a:lnTo>
                  <a:pt x="478" y="2"/>
                </a:lnTo>
                <a:lnTo>
                  <a:pt x="504" y="0"/>
                </a:lnTo>
                <a:lnTo>
                  <a:pt x="2782" y="0"/>
                </a:lnTo>
                <a:lnTo>
                  <a:pt x="2782" y="263"/>
                </a:lnTo>
                <a:lnTo>
                  <a:pt x="1092" y="263"/>
                </a:lnTo>
                <a:lnTo>
                  <a:pt x="1092" y="263"/>
                </a:lnTo>
                <a:lnTo>
                  <a:pt x="1069" y="263"/>
                </a:lnTo>
                <a:lnTo>
                  <a:pt x="1045" y="265"/>
                </a:lnTo>
                <a:lnTo>
                  <a:pt x="1022" y="268"/>
                </a:lnTo>
                <a:lnTo>
                  <a:pt x="1001" y="271"/>
                </a:lnTo>
                <a:lnTo>
                  <a:pt x="978" y="276"/>
                </a:lnTo>
                <a:lnTo>
                  <a:pt x="957" y="283"/>
                </a:lnTo>
                <a:lnTo>
                  <a:pt x="935" y="291"/>
                </a:lnTo>
                <a:lnTo>
                  <a:pt x="914" y="299"/>
                </a:lnTo>
                <a:lnTo>
                  <a:pt x="895" y="307"/>
                </a:lnTo>
                <a:lnTo>
                  <a:pt x="875" y="317"/>
                </a:lnTo>
                <a:lnTo>
                  <a:pt x="855" y="329"/>
                </a:lnTo>
                <a:lnTo>
                  <a:pt x="838" y="340"/>
                </a:lnTo>
                <a:lnTo>
                  <a:pt x="820" y="353"/>
                </a:lnTo>
                <a:lnTo>
                  <a:pt x="802" y="368"/>
                </a:lnTo>
                <a:lnTo>
                  <a:pt x="785" y="381"/>
                </a:lnTo>
                <a:lnTo>
                  <a:pt x="769" y="397"/>
                </a:lnTo>
                <a:lnTo>
                  <a:pt x="754" y="412"/>
                </a:lnTo>
                <a:lnTo>
                  <a:pt x="740" y="428"/>
                </a:lnTo>
                <a:lnTo>
                  <a:pt x="727" y="446"/>
                </a:lnTo>
                <a:lnTo>
                  <a:pt x="713" y="464"/>
                </a:lnTo>
                <a:lnTo>
                  <a:pt x="702" y="482"/>
                </a:lnTo>
                <a:lnTo>
                  <a:pt x="691" y="502"/>
                </a:lnTo>
                <a:lnTo>
                  <a:pt x="681" y="521"/>
                </a:lnTo>
                <a:lnTo>
                  <a:pt x="671" y="542"/>
                </a:lnTo>
                <a:lnTo>
                  <a:pt x="663" y="562"/>
                </a:lnTo>
                <a:lnTo>
                  <a:pt x="656" y="583"/>
                </a:lnTo>
                <a:lnTo>
                  <a:pt x="650" y="606"/>
                </a:lnTo>
                <a:lnTo>
                  <a:pt x="645" y="627"/>
                </a:lnTo>
                <a:lnTo>
                  <a:pt x="640" y="650"/>
                </a:lnTo>
                <a:lnTo>
                  <a:pt x="638" y="673"/>
                </a:lnTo>
                <a:lnTo>
                  <a:pt x="637" y="696"/>
                </a:lnTo>
                <a:lnTo>
                  <a:pt x="635" y="719"/>
                </a:lnTo>
                <a:lnTo>
                  <a:pt x="635" y="719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1" y="4641850"/>
            <a:ext cx="498599" cy="221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2413000" y="1371600"/>
            <a:ext cx="2432099" cy="207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4911726" y="1371600"/>
            <a:ext cx="1965299" cy="2079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6943725" y="1371600"/>
            <a:ext cx="2200199" cy="20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854948" y="216537"/>
            <a:ext cx="7831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 rot="10800000" flipH="1">
            <a:off x="228600" y="5333978"/>
            <a:ext cx="2208225" cy="1527698"/>
          </a:xfrm>
          <a:custGeom>
            <a:avLst/>
            <a:gdLst/>
            <a:ahLst/>
            <a:cxnLst/>
            <a:rect l="0" t="0" r="0" b="0"/>
            <a:pathLst>
              <a:path w="10000" h="18832" extrusionOk="0">
                <a:moveTo>
                  <a:pt x="2283" y="11895"/>
                </a:moveTo>
                <a:lnTo>
                  <a:pt x="2283" y="11895"/>
                </a:lnTo>
                <a:cubicBezTo>
                  <a:pt x="2258" y="7997"/>
                  <a:pt x="2271" y="3898"/>
                  <a:pt x="2246" y="0"/>
                </a:cubicBezTo>
                <a:lnTo>
                  <a:pt x="37" y="98"/>
                </a:lnTo>
                <a:cubicBezTo>
                  <a:pt x="25" y="4986"/>
                  <a:pt x="12" y="9874"/>
                  <a:pt x="0" y="14762"/>
                </a:cubicBezTo>
                <a:lnTo>
                  <a:pt x="0" y="14762"/>
                </a:lnTo>
                <a:lnTo>
                  <a:pt x="0" y="14967"/>
                </a:lnTo>
                <a:cubicBezTo>
                  <a:pt x="2" y="15036"/>
                  <a:pt x="5" y="15104"/>
                  <a:pt x="7" y="15173"/>
                </a:cubicBezTo>
                <a:cubicBezTo>
                  <a:pt x="11" y="15241"/>
                  <a:pt x="14" y="15310"/>
                  <a:pt x="18" y="15378"/>
                </a:cubicBezTo>
                <a:cubicBezTo>
                  <a:pt x="24" y="15443"/>
                  <a:pt x="30" y="15509"/>
                  <a:pt x="36" y="15574"/>
                </a:cubicBezTo>
                <a:cubicBezTo>
                  <a:pt x="42" y="15642"/>
                  <a:pt x="48" y="15711"/>
                  <a:pt x="54" y="15779"/>
                </a:cubicBezTo>
                <a:cubicBezTo>
                  <a:pt x="61" y="15844"/>
                  <a:pt x="68" y="15910"/>
                  <a:pt x="75" y="15975"/>
                </a:cubicBezTo>
                <a:cubicBezTo>
                  <a:pt x="85" y="16037"/>
                  <a:pt x="94" y="16099"/>
                  <a:pt x="104" y="16161"/>
                </a:cubicBezTo>
                <a:cubicBezTo>
                  <a:pt x="116" y="16220"/>
                  <a:pt x="128" y="16278"/>
                  <a:pt x="140" y="16337"/>
                </a:cubicBezTo>
                <a:cubicBezTo>
                  <a:pt x="152" y="16402"/>
                  <a:pt x="164" y="16468"/>
                  <a:pt x="176" y="16533"/>
                </a:cubicBezTo>
                <a:cubicBezTo>
                  <a:pt x="189" y="16592"/>
                  <a:pt x="203" y="16650"/>
                  <a:pt x="216" y="16709"/>
                </a:cubicBezTo>
                <a:cubicBezTo>
                  <a:pt x="230" y="16761"/>
                  <a:pt x="245" y="16813"/>
                  <a:pt x="259" y="16865"/>
                </a:cubicBezTo>
                <a:cubicBezTo>
                  <a:pt x="275" y="16924"/>
                  <a:pt x="290" y="16982"/>
                  <a:pt x="306" y="17041"/>
                </a:cubicBezTo>
                <a:cubicBezTo>
                  <a:pt x="324" y="17097"/>
                  <a:pt x="341" y="17152"/>
                  <a:pt x="359" y="17208"/>
                </a:cubicBezTo>
                <a:cubicBezTo>
                  <a:pt x="376" y="17254"/>
                  <a:pt x="393" y="17299"/>
                  <a:pt x="410" y="17345"/>
                </a:cubicBezTo>
                <a:cubicBezTo>
                  <a:pt x="430" y="17400"/>
                  <a:pt x="451" y="17456"/>
                  <a:pt x="471" y="17511"/>
                </a:cubicBezTo>
                <a:cubicBezTo>
                  <a:pt x="490" y="17557"/>
                  <a:pt x="509" y="17602"/>
                  <a:pt x="528" y="17648"/>
                </a:cubicBezTo>
                <a:cubicBezTo>
                  <a:pt x="550" y="17690"/>
                  <a:pt x="571" y="17733"/>
                  <a:pt x="593" y="17775"/>
                </a:cubicBezTo>
                <a:cubicBezTo>
                  <a:pt x="615" y="17817"/>
                  <a:pt x="636" y="17860"/>
                  <a:pt x="658" y="17902"/>
                </a:cubicBezTo>
                <a:cubicBezTo>
                  <a:pt x="681" y="17945"/>
                  <a:pt x="703" y="17987"/>
                  <a:pt x="726" y="18030"/>
                </a:cubicBezTo>
                <a:lnTo>
                  <a:pt x="798" y="18147"/>
                </a:lnTo>
                <a:cubicBezTo>
                  <a:pt x="822" y="18180"/>
                  <a:pt x="846" y="18212"/>
                  <a:pt x="870" y="18245"/>
                </a:cubicBezTo>
                <a:lnTo>
                  <a:pt x="945" y="18353"/>
                </a:lnTo>
                <a:cubicBezTo>
                  <a:pt x="973" y="18379"/>
                  <a:pt x="1000" y="18405"/>
                  <a:pt x="1028" y="18431"/>
                </a:cubicBezTo>
                <a:cubicBezTo>
                  <a:pt x="1053" y="18457"/>
                  <a:pt x="1079" y="18483"/>
                  <a:pt x="1104" y="18509"/>
                </a:cubicBezTo>
                <a:lnTo>
                  <a:pt x="1186" y="18597"/>
                </a:lnTo>
                <a:lnTo>
                  <a:pt x="1272" y="18656"/>
                </a:lnTo>
                <a:cubicBezTo>
                  <a:pt x="1302" y="18672"/>
                  <a:pt x="1332" y="18689"/>
                  <a:pt x="1362" y="18705"/>
                </a:cubicBezTo>
                <a:cubicBezTo>
                  <a:pt x="1391" y="18721"/>
                  <a:pt x="1420" y="18738"/>
                  <a:pt x="1449" y="18754"/>
                </a:cubicBezTo>
                <a:cubicBezTo>
                  <a:pt x="1479" y="18770"/>
                  <a:pt x="1508" y="18787"/>
                  <a:pt x="1538" y="18803"/>
                </a:cubicBezTo>
                <a:lnTo>
                  <a:pt x="1625" y="18812"/>
                </a:lnTo>
                <a:cubicBezTo>
                  <a:pt x="1656" y="18819"/>
                  <a:pt x="1687" y="18825"/>
                  <a:pt x="1718" y="18832"/>
                </a:cubicBezTo>
                <a:lnTo>
                  <a:pt x="1812" y="18832"/>
                </a:lnTo>
                <a:lnTo>
                  <a:pt x="10000" y="18832"/>
                </a:lnTo>
                <a:lnTo>
                  <a:pt x="10000" y="16278"/>
                </a:lnTo>
                <a:lnTo>
                  <a:pt x="3925" y="16278"/>
                </a:lnTo>
                <a:lnTo>
                  <a:pt x="3925" y="16278"/>
                </a:lnTo>
                <a:lnTo>
                  <a:pt x="3843" y="16278"/>
                </a:lnTo>
                <a:cubicBezTo>
                  <a:pt x="3814" y="16272"/>
                  <a:pt x="3785" y="16265"/>
                  <a:pt x="3756" y="16259"/>
                </a:cubicBezTo>
                <a:lnTo>
                  <a:pt x="3674" y="16229"/>
                </a:lnTo>
                <a:cubicBezTo>
                  <a:pt x="3649" y="16219"/>
                  <a:pt x="3623" y="16210"/>
                  <a:pt x="3598" y="16200"/>
                </a:cubicBezTo>
                <a:cubicBezTo>
                  <a:pt x="3570" y="16184"/>
                  <a:pt x="3543" y="16167"/>
                  <a:pt x="3515" y="16151"/>
                </a:cubicBezTo>
                <a:lnTo>
                  <a:pt x="3440" y="16082"/>
                </a:lnTo>
                <a:lnTo>
                  <a:pt x="3361" y="16024"/>
                </a:lnTo>
                <a:cubicBezTo>
                  <a:pt x="3336" y="15998"/>
                  <a:pt x="3310" y="15972"/>
                  <a:pt x="3285" y="15946"/>
                </a:cubicBezTo>
                <a:lnTo>
                  <a:pt x="3217" y="15857"/>
                </a:lnTo>
                <a:cubicBezTo>
                  <a:pt x="3193" y="15828"/>
                  <a:pt x="3169" y="15798"/>
                  <a:pt x="3145" y="15769"/>
                </a:cubicBezTo>
                <a:lnTo>
                  <a:pt x="3073" y="15652"/>
                </a:lnTo>
                <a:cubicBezTo>
                  <a:pt x="3053" y="15616"/>
                  <a:pt x="3032" y="15580"/>
                  <a:pt x="3012" y="15544"/>
                </a:cubicBezTo>
                <a:cubicBezTo>
                  <a:pt x="2991" y="15505"/>
                  <a:pt x="2969" y="15466"/>
                  <a:pt x="2948" y="15427"/>
                </a:cubicBezTo>
                <a:cubicBezTo>
                  <a:pt x="2926" y="15385"/>
                  <a:pt x="2905" y="15342"/>
                  <a:pt x="2883" y="15300"/>
                </a:cubicBezTo>
                <a:cubicBezTo>
                  <a:pt x="2863" y="15254"/>
                  <a:pt x="2842" y="15209"/>
                  <a:pt x="2822" y="15163"/>
                </a:cubicBezTo>
                <a:cubicBezTo>
                  <a:pt x="2803" y="15114"/>
                  <a:pt x="2783" y="15065"/>
                  <a:pt x="2764" y="15016"/>
                </a:cubicBezTo>
                <a:lnTo>
                  <a:pt x="2710" y="14869"/>
                </a:lnTo>
                <a:cubicBezTo>
                  <a:pt x="2693" y="14817"/>
                  <a:pt x="2677" y="14765"/>
                  <a:pt x="2660" y="14713"/>
                </a:cubicBezTo>
                <a:cubicBezTo>
                  <a:pt x="2644" y="14657"/>
                  <a:pt x="2629" y="14602"/>
                  <a:pt x="2613" y="14546"/>
                </a:cubicBezTo>
                <a:cubicBezTo>
                  <a:pt x="2596" y="14491"/>
                  <a:pt x="2580" y="14435"/>
                  <a:pt x="2563" y="14380"/>
                </a:cubicBezTo>
                <a:cubicBezTo>
                  <a:pt x="2550" y="14321"/>
                  <a:pt x="2536" y="14263"/>
                  <a:pt x="2523" y="14204"/>
                </a:cubicBezTo>
                <a:cubicBezTo>
                  <a:pt x="2510" y="14139"/>
                  <a:pt x="2497" y="14073"/>
                  <a:pt x="2484" y="14008"/>
                </a:cubicBezTo>
                <a:cubicBezTo>
                  <a:pt x="2472" y="13943"/>
                  <a:pt x="2460" y="13877"/>
                  <a:pt x="2448" y="13812"/>
                </a:cubicBezTo>
                <a:cubicBezTo>
                  <a:pt x="2436" y="13750"/>
                  <a:pt x="2424" y="13689"/>
                  <a:pt x="2412" y="13627"/>
                </a:cubicBezTo>
                <a:cubicBezTo>
                  <a:pt x="2402" y="13562"/>
                  <a:pt x="2393" y="13496"/>
                  <a:pt x="2383" y="13431"/>
                </a:cubicBezTo>
                <a:cubicBezTo>
                  <a:pt x="2375" y="13362"/>
                  <a:pt x="2366" y="13294"/>
                  <a:pt x="2358" y="13225"/>
                </a:cubicBezTo>
                <a:cubicBezTo>
                  <a:pt x="2351" y="13157"/>
                  <a:pt x="2343" y="13088"/>
                  <a:pt x="2336" y="13020"/>
                </a:cubicBezTo>
                <a:lnTo>
                  <a:pt x="2318" y="12795"/>
                </a:lnTo>
                <a:cubicBezTo>
                  <a:pt x="2312" y="12726"/>
                  <a:pt x="2307" y="12658"/>
                  <a:pt x="2301" y="12589"/>
                </a:cubicBezTo>
                <a:cubicBezTo>
                  <a:pt x="2298" y="12514"/>
                  <a:pt x="2296" y="12439"/>
                  <a:pt x="2293" y="12364"/>
                </a:cubicBezTo>
                <a:lnTo>
                  <a:pt x="2290" y="12139"/>
                </a:lnTo>
                <a:cubicBezTo>
                  <a:pt x="2288" y="12058"/>
                  <a:pt x="2285" y="11976"/>
                  <a:pt x="2283" y="11895"/>
                </a:cubicBezTo>
                <a:lnTo>
                  <a:pt x="2283" y="118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2" name="Shape 42"/>
          <p:cNvSpPr/>
          <p:nvPr/>
        </p:nvSpPr>
        <p:spPr>
          <a:xfrm>
            <a:off x="2497136" y="5334000"/>
            <a:ext cx="2432099" cy="207900"/>
          </a:xfrm>
          <a:prstGeom prst="rect">
            <a:avLst/>
          </a:prstGeom>
          <a:solidFill>
            <a:srgbClr val="BF8AC9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4995862" y="5334000"/>
            <a:ext cx="1965299" cy="207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4" name="Shape 44"/>
          <p:cNvSpPr/>
          <p:nvPr/>
        </p:nvSpPr>
        <p:spPr>
          <a:xfrm>
            <a:off x="7010400" y="5334000"/>
            <a:ext cx="2133599" cy="207900"/>
          </a:xfrm>
          <a:prstGeom prst="rect">
            <a:avLst/>
          </a:prstGeom>
          <a:solidFill>
            <a:srgbClr val="BB4C4B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1020958" y="5875078"/>
            <a:ext cx="7813199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="1">
                <a:solidFill>
                  <a:schemeClr val="lt2"/>
                </a:solidFill>
              </a:defRPr>
            </a:lvl1pPr>
            <a:lvl2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="1">
                <a:solidFill>
                  <a:schemeClr val="lt2"/>
                </a:solidFill>
              </a:defRPr>
            </a:lvl2pPr>
            <a:lvl3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="1">
                <a:solidFill>
                  <a:schemeClr val="lt2"/>
                </a:solidFill>
              </a:defRPr>
            </a:lvl3pPr>
            <a:lvl4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="1">
                <a:solidFill>
                  <a:schemeClr val="lt2"/>
                </a:solidFill>
              </a:defRPr>
            </a:lvl4pPr>
            <a:lvl5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="1">
                <a:solidFill>
                  <a:schemeClr val="lt2"/>
                </a:solidFill>
              </a:defRPr>
            </a:lvl5pPr>
            <a:lvl6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="1">
                <a:solidFill>
                  <a:schemeClr val="lt2"/>
                </a:solidFill>
              </a:defRPr>
            </a:lvl6pPr>
            <a:lvl7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 b="1">
                <a:solidFill>
                  <a:schemeClr val="lt2"/>
                </a:solidFill>
              </a:defRPr>
            </a:lvl7pPr>
            <a:lvl8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 b="1">
                <a:solidFill>
                  <a:schemeClr val="lt2"/>
                </a:solidFill>
              </a:defRPr>
            </a:lvl8pPr>
            <a:lvl9pPr marL="285750" indent="-2857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2413000" y="0"/>
            <a:ext cx="2432099" cy="207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4911726" y="0"/>
            <a:ext cx="1965299" cy="2079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49" name="Shape 49"/>
          <p:cNvSpPr/>
          <p:nvPr/>
        </p:nvSpPr>
        <p:spPr>
          <a:xfrm>
            <a:off x="6943725" y="0"/>
            <a:ext cx="2200199" cy="207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0" y="0"/>
            <a:ext cx="2346300" cy="207900"/>
          </a:xfrm>
          <a:prstGeom prst="rect">
            <a:avLst/>
          </a:prstGeom>
          <a:solidFill>
            <a:srgbClr val="E3BC6D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1" name="Shape 51"/>
          <p:cNvSpPr/>
          <p:nvPr/>
        </p:nvSpPr>
        <p:spPr>
          <a:xfrm>
            <a:off x="0" y="6650036"/>
            <a:ext cx="2432099" cy="207900"/>
          </a:xfrm>
          <a:prstGeom prst="rect">
            <a:avLst/>
          </a:prstGeom>
          <a:solidFill>
            <a:srgbClr val="BF8AC9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498725" y="6650036"/>
            <a:ext cx="1965299" cy="207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4513262" y="6650036"/>
            <a:ext cx="4630799" cy="207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krugosvet.ru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FD6485-AE43-44C5-AA3E-25F26F898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8" y="383762"/>
            <a:ext cx="7632848" cy="398134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Австралия</a:t>
            </a:r>
            <a:r>
              <a:rPr lang="ru-RU" dirty="0">
                <a:solidFill>
                  <a:schemeClr val="bg1"/>
                </a:solidFill>
              </a:rPr>
              <a:t>. Общая характеристика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F5224AE-632E-468A-A47E-408F2160B9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1680" y="260648"/>
            <a:ext cx="7128792" cy="1622445"/>
          </a:xfrm>
        </p:spPr>
        <p:txBody>
          <a:bodyPr/>
          <a:lstStyle/>
          <a:p>
            <a:r>
              <a:rPr lang="ru-RU" dirty="0"/>
              <a:t>Автор:        учитель географии</a:t>
            </a:r>
          </a:p>
          <a:p>
            <a:r>
              <a:rPr lang="ru-RU" dirty="0"/>
              <a:t>                       ГБОУ гимназия №642 </a:t>
            </a:r>
          </a:p>
          <a:p>
            <a:r>
              <a:rPr lang="ru-RU" dirty="0"/>
              <a:t>        Гурова А.А.</a:t>
            </a:r>
          </a:p>
        </p:txBody>
      </p:sp>
    </p:spTree>
    <p:extLst>
      <p:ext uri="{BB962C8B-B14F-4D97-AF65-F5344CB8AC3E}">
        <p14:creationId xmlns:p14="http://schemas.microsoft.com/office/powerpoint/2010/main" xmlns="" val="1379370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/>
        </p:nvSpPr>
        <p:spPr>
          <a:xfrm>
            <a:off x="90250" y="0"/>
            <a:ext cx="3000000" cy="21879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6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Удивительные животные, покрытые густым мехом, но с утиным клювом и несущие яйца, — утконосы долгое время оставались биологической загадкой.</a:t>
            </a:r>
          </a:p>
        </p:txBody>
      </p:sp>
      <p:sp>
        <p:nvSpPr>
          <p:cNvPr id="112" name="Shape 112"/>
          <p:cNvSpPr/>
          <p:nvPr/>
        </p:nvSpPr>
        <p:spPr>
          <a:xfrm>
            <a:off x="5632800" y="1000625"/>
            <a:ext cx="3393417" cy="229801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3" name="Shape 113"/>
          <p:cNvSpPr/>
          <p:nvPr/>
        </p:nvSpPr>
        <p:spPr>
          <a:xfrm>
            <a:off x="3010868" y="319850"/>
            <a:ext cx="2980831" cy="213509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14" name="Shape 114"/>
          <p:cNvSpPr txBox="1"/>
          <p:nvPr/>
        </p:nvSpPr>
        <p:spPr>
          <a:xfrm>
            <a:off x="6202264" y="3714775"/>
            <a:ext cx="2789399" cy="3000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"Плюшевые медвежата" — коала с детёнышами на спине вызывают восхищение всех любителей природы. Коала ведут исключительно ночной образ жизни. По ночам эти милые увальни дремлют на удобных постелях из веток эвкалипта.  </a:t>
            </a:r>
          </a:p>
        </p:txBody>
      </p:sp>
      <p:sp>
        <p:nvSpPr>
          <p:cNvPr id="115" name="Shape 115"/>
          <p:cNvSpPr/>
          <p:nvPr/>
        </p:nvSpPr>
        <p:spPr>
          <a:xfrm>
            <a:off x="195267" y="2292000"/>
            <a:ext cx="2857500" cy="381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116" name="Shape 116"/>
          <p:cNvSpPr txBox="1"/>
          <p:nvPr/>
        </p:nvSpPr>
        <p:spPr>
          <a:xfrm>
            <a:off x="3435006" y="3095125"/>
            <a:ext cx="21536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3000" b="1" i="1">
                <a:solidFill>
                  <a:srgbClr val="0B4E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Коала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6096996" y="372975"/>
            <a:ext cx="28304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3000" b="1" i="1">
                <a:solidFill>
                  <a:srgbClr val="0B4E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Утконос</a:t>
            </a:r>
          </a:p>
          <a:p>
            <a:endParaRPr lang="ru" sz="3000" b="1" i="1">
              <a:solidFill>
                <a:srgbClr val="0B4E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2584250" y="4122828"/>
            <a:ext cx="3407449" cy="2355171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/>
        </p:nvSpPr>
        <p:spPr>
          <a:xfrm>
            <a:off x="304800" y="455185"/>
            <a:ext cx="4248300" cy="2533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/>
              <a:t>
</a:t>
            </a:r>
            <a:r>
              <a:rPr lang="ru" sz="1800" b="1" i="1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Динго — одичавший потомок собаки — почти единственный хищник в Австралии. Динго причиняют большой вред сельскому хозяйству. В овцеводческих района. Это хитрые и очень осторожные животные. Увидеть динго, а тем более убить, даже если наверняка знаешь, что животное находится где-то совсем близко, весьма трудно.</a:t>
            </a:r>
          </a:p>
          <a:p>
            <a:endParaRPr lang="ru" sz="18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endParaRPr lang="ru" sz="18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6331614" y="902387"/>
            <a:ext cx="2812385" cy="24063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25" name="Shape 125"/>
          <p:cNvSpPr/>
          <p:nvPr/>
        </p:nvSpPr>
        <p:spPr>
          <a:xfrm>
            <a:off x="4414575" y="304800"/>
            <a:ext cx="2446421" cy="216567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26" name="Shape 126"/>
          <p:cNvSpPr txBox="1"/>
          <p:nvPr/>
        </p:nvSpPr>
        <p:spPr>
          <a:xfrm>
            <a:off x="7136605" y="263614"/>
            <a:ext cx="2007299" cy="518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3000" b="1" i="1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Динго</a:t>
            </a:r>
          </a:p>
          <a:p>
            <a:endParaRPr lang="ru" sz="3000" b="1" i="1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4292285" y="3450063"/>
            <a:ext cx="4804800" cy="30752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Ехидна с первого взгляда напоминает ежа и размерами и игольчатым покровом. Ежегодно самка откладывает одно яйцо, но не высиживает его, а вынашивает в особой сумке на животе. Детеныш, вылупившийся из яйца, лежит некоторое время в сумке, питаясь материнским молоком, выделяющимся млечными железами прямо в сумку. Из современных млекопитающих только у ехидны и утконоса детеныши выводятся, как у птиц, из яиц.</a:t>
            </a:r>
          </a:p>
        </p:txBody>
      </p:sp>
      <p:sp>
        <p:nvSpPr>
          <p:cNvPr id="128" name="Shape 128"/>
          <p:cNvSpPr/>
          <p:nvPr/>
        </p:nvSpPr>
        <p:spPr>
          <a:xfrm>
            <a:off x="744950" y="3316703"/>
            <a:ext cx="3326232" cy="276576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0" y="0"/>
            <a:ext cx="4955100" cy="6052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000">
                <a:solidFill>
                  <a:srgbClr val="3D3D3D"/>
                </a:solidFill>
              </a:rPr>
              <a:t>.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x="152400" y="152400"/>
            <a:ext cx="3000000" cy="51057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Австралия-это земля, где тесно переплелись прошлое и настоящее, где древние обычаи сосуществуют с достижениями современной цивилизации, а аборигены, люди каменного века, живут бок о бок с представителями двухсот национальностей и народов.</a:t>
            </a:r>
          </a:p>
        </p:txBody>
      </p:sp>
      <p:sp>
        <p:nvSpPr>
          <p:cNvPr id="135" name="Shape 135"/>
          <p:cNvSpPr/>
          <p:nvPr/>
        </p:nvSpPr>
        <p:spPr>
          <a:xfrm>
            <a:off x="3310675" y="317825"/>
            <a:ext cx="5657850" cy="4000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36" name="Shape 136"/>
          <p:cNvSpPr/>
          <p:nvPr/>
        </p:nvSpPr>
        <p:spPr>
          <a:xfrm>
            <a:off x="2861500" y="4365468"/>
            <a:ext cx="6086462" cy="231808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C47D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/>
        </p:nvSpPr>
        <p:spPr>
          <a:xfrm>
            <a:off x="-118319" y="347892"/>
            <a:ext cx="5797199" cy="62783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Она располагается под нами.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Там, очевидно, ходят вверх ногами,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наизнанку вывернутый год.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расцветают в октябре сады,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в январе, а не в июле лето,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протекают реки без воды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(Они в пустыне пропадают где-то).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в зарослях следы бескрылых птиц,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кошкам в пищу достаются змеи,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Рождаются зверята из яиц,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И там собаки лаять не умеют.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Деревья сами лезут из коры,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Там кролики страшней, чем наводненье,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Спасает юг от северной жары,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Столица не имеет населенья.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Ее исток — на лондонском причале: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Для хищников дорогу расчищали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Изгнанники и каторжный народ.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— страна наоборот.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                            (Галина Усова)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42" name="Shape 142"/>
          <p:cNvSpPr/>
          <p:nvPr/>
        </p:nvSpPr>
        <p:spPr>
          <a:xfrm>
            <a:off x="5117440" y="19060"/>
            <a:ext cx="4832651" cy="609598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635500" y="1814075"/>
            <a:ext cx="6905699" cy="2628300"/>
          </a:xfrm>
          <a:prstGeom prst="rect">
            <a:avLst/>
          </a:prstGeom>
          <a:ln w="9525" cap="flat">
            <a:solidFill>
              <a:srgbClr val="D5A6B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b" anchorCtr="0">
            <a:spAutoFit/>
          </a:bodyPr>
          <a:lstStyle/>
          <a:p>
            <a:pPr algn="l">
              <a:buNone/>
            </a:pPr>
            <a:r>
              <a:rPr lang="ru" sz="2400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Австра́лия, официально Австрали́йский Сою́з — государство в Южном полушарии, занимающее материк Австралия, остров Тасмания и несколько других островов Индийского и Тихого океанов; является шестым государством по площади в мире.</a:t>
            </a:r>
          </a:p>
        </p:txBody>
      </p:sp>
      <p:sp>
        <p:nvSpPr>
          <p:cNvPr id="56" name="Shape 56"/>
          <p:cNvSpPr/>
          <p:nvPr/>
        </p:nvSpPr>
        <p:spPr>
          <a:xfrm>
            <a:off x="2086675" y="247351"/>
            <a:ext cx="6582909" cy="1187803"/>
          </a:xfrm>
          <a:custGeom>
            <a:avLst/>
            <a:gdLst/>
            <a:ahLst/>
            <a:cxnLst/>
            <a:rect l="0" t="0" r="0" b="0"/>
            <a:pathLst>
              <a:path w="4938" h="891" extrusionOk="0">
                <a:moveTo>
                  <a:pt x="461" y="463"/>
                </a:moveTo>
                <a:lnTo>
                  <a:pt x="256" y="463"/>
                </a:lnTo>
                <a:lnTo>
                  <a:pt x="215" y="514"/>
                </a:lnTo>
                <a:lnTo>
                  <a:pt x="168" y="570"/>
                </a:lnTo>
                <a:quadBezTo>
                  <a:pt x="155" y="588"/>
                  <a:pt x="148" y="603"/>
                </a:quadBezTo>
                <a:quadBezTo>
                  <a:pt x="144" y="614"/>
                  <a:pt x="144" y="625"/>
                </a:quadBezTo>
                <a:quadBezTo>
                  <a:pt x="144" y="637"/>
                  <a:pt x="156" y="647"/>
                </a:quadBezTo>
                <a:quadBezTo>
                  <a:pt x="168" y="657"/>
                  <a:pt x="197" y="659"/>
                </a:quadBezTo>
                <a:lnTo>
                  <a:pt x="197" y="677"/>
                </a:lnTo>
                <a:lnTo>
                  <a:pt x="0" y="677"/>
                </a:lnTo>
                <a:lnTo>
                  <a:pt x="4" y="659"/>
                </a:lnTo>
                <a:quadBezTo>
                  <a:pt x="31" y="654"/>
                  <a:pt x="51" y="640"/>
                </a:quadBezTo>
                <a:quadBezTo>
                  <a:pt x="79" y="621"/>
                  <a:pt x="130" y="560"/>
                </a:quadBezTo>
                <a:lnTo>
                  <a:pt x="599" y="0"/>
                </a:lnTo>
                <a:lnTo>
                  <a:pt x="621" y="0"/>
                </a:lnTo>
                <a:lnTo>
                  <a:pt x="599" y="541"/>
                </a:lnTo>
                <a:quadBezTo>
                  <a:pt x="598" y="584"/>
                  <a:pt x="598" y="593"/>
                </a:quadBezTo>
                <a:quadBezTo>
                  <a:pt x="598" y="626"/>
                  <a:pt x="611" y="641"/>
                </a:quadBezTo>
                <a:quadBezTo>
                  <a:pt x="625" y="656"/>
                  <a:pt x="656" y="659"/>
                </a:quadBezTo>
                <a:lnTo>
                  <a:pt x="651" y="677"/>
                </a:lnTo>
                <a:lnTo>
                  <a:pt x="364" y="677"/>
                </a:lnTo>
                <a:lnTo>
                  <a:pt x="370" y="659"/>
                </a:lnTo>
                <a:quadBezTo>
                  <a:pt x="412" y="655"/>
                  <a:pt x="418" y="652"/>
                </a:quadBezTo>
                <a:quadBezTo>
                  <a:pt x="432" y="645"/>
                  <a:pt x="443" y="623"/>
                </a:quadBezTo>
                <a:quadBezTo>
                  <a:pt x="455" y="602"/>
                  <a:pt x="457" y="548"/>
                </a:quadBezTo>
                <a:lnTo>
                  <a:pt x="461" y="463"/>
                </a:lnTo>
                <a:close/>
                <a:moveTo>
                  <a:pt x="461" y="423"/>
                </a:moveTo>
                <a:lnTo>
                  <a:pt x="474" y="208"/>
                </a:lnTo>
                <a:lnTo>
                  <a:pt x="290" y="423"/>
                </a:lnTo>
                <a:lnTo>
                  <a:pt x="461" y="423"/>
                </a:lnTo>
                <a:close/>
                <a:moveTo>
                  <a:pt x="979" y="441"/>
                </a:moveTo>
                <a:quadBezTo>
                  <a:pt x="1101" y="454"/>
                  <a:pt x="1101" y="540"/>
                </a:quadBezTo>
                <a:quadBezTo>
                  <a:pt x="1101" y="604"/>
                  <a:pt x="1041" y="647"/>
                </a:quadBezTo>
                <a:quadBezTo>
                  <a:pt x="982" y="690"/>
                  <a:pt x="901" y="690"/>
                </a:quadBezTo>
                <a:quadBezTo>
                  <a:pt x="819" y="690"/>
                  <a:pt x="784" y="650"/>
                </a:quadBezTo>
                <a:quadBezTo>
                  <a:pt x="749" y="610"/>
                  <a:pt x="749" y="551"/>
                </a:quadBezTo>
                <a:quadBezTo>
                  <a:pt x="749" y="474"/>
                  <a:pt x="791" y="392"/>
                </a:quadBezTo>
                <a:quadBezTo>
                  <a:pt x="833" y="311"/>
                  <a:pt x="902" y="267"/>
                </a:quadBezTo>
                <a:quadBezTo>
                  <a:pt x="971" y="224"/>
                  <a:pt x="1044" y="224"/>
                </a:quadBezTo>
                <a:quadBezTo>
                  <a:pt x="1093" y="224"/>
                  <a:pt x="1120" y="245"/>
                </a:quadBezTo>
                <a:quadBezTo>
                  <a:pt x="1146" y="266"/>
                  <a:pt x="1146" y="297"/>
                </a:quadBezTo>
                <a:quadBezTo>
                  <a:pt x="1146" y="339"/>
                  <a:pt x="1100" y="378"/>
                </a:quadBezTo>
                <a:quadBezTo>
                  <a:pt x="1054" y="417"/>
                  <a:pt x="979" y="441"/>
                </a:quadBezTo>
                <a:close/>
                <a:moveTo>
                  <a:pt x="900" y="444"/>
                </a:moveTo>
                <a:quadBezTo>
                  <a:pt x="978" y="432"/>
                  <a:pt x="1014" y="377"/>
                </a:quadBezTo>
                <a:quadBezTo>
                  <a:pt x="1050" y="322"/>
                  <a:pt x="1050" y="279"/>
                </a:quadBezTo>
                <a:quadBezTo>
                  <a:pt x="1050" y="249"/>
                  <a:pt x="1025" y="249"/>
                </a:quadBezTo>
                <a:quadBezTo>
                  <a:pt x="962" y="249"/>
                  <a:pt x="900" y="444"/>
                </a:quadBezTo>
                <a:close/>
                <a:moveTo>
                  <a:pt x="891" y="475"/>
                </a:moveTo>
                <a:quadBezTo>
                  <a:pt x="866" y="567"/>
                  <a:pt x="866" y="612"/>
                </a:quadBezTo>
                <a:quadBezTo>
                  <a:pt x="866" y="665"/>
                  <a:pt x="900" y="665"/>
                </a:quadBezTo>
                <a:quadBezTo>
                  <a:pt x="930" y="665"/>
                  <a:pt x="954" y="613"/>
                </a:quadBezTo>
                <a:quadBezTo>
                  <a:pt x="979" y="560"/>
                  <a:pt x="979" y="507"/>
                </a:quadBezTo>
                <a:quadBezTo>
                  <a:pt x="979" y="462"/>
                  <a:pt x="940" y="462"/>
                </a:quadBezTo>
                <a:quadBezTo>
                  <a:pt x="922" y="462"/>
                  <a:pt x="891" y="475"/>
                </a:quadBezTo>
                <a:close/>
                <a:moveTo>
                  <a:pt x="1545" y="559"/>
                </a:moveTo>
                <a:lnTo>
                  <a:pt x="1560" y="572"/>
                </a:lnTo>
                <a:quadBezTo>
                  <a:pt x="1513" y="629"/>
                  <a:pt x="1467" y="655"/>
                </a:quadBezTo>
                <a:quadBezTo>
                  <a:pt x="1406" y="690"/>
                  <a:pt x="1340" y="690"/>
                </a:quadBezTo>
                <a:quadBezTo>
                  <a:pt x="1296" y="690"/>
                  <a:pt x="1262" y="672"/>
                </a:quadBezTo>
                <a:quadBezTo>
                  <a:pt x="1229" y="653"/>
                  <a:pt x="1212" y="619"/>
                </a:quadBezTo>
                <a:quadBezTo>
                  <a:pt x="1196" y="585"/>
                  <a:pt x="1196" y="549"/>
                </a:quadBezTo>
                <a:quadBezTo>
                  <a:pt x="1196" y="469"/>
                  <a:pt x="1240" y="392"/>
                </a:quadBezTo>
                <a:quadBezTo>
                  <a:pt x="1283" y="314"/>
                  <a:pt x="1354" y="269"/>
                </a:quadBezTo>
                <a:quadBezTo>
                  <a:pt x="1426" y="224"/>
                  <a:pt x="1495" y="224"/>
                </a:quadBezTo>
                <a:quadBezTo>
                  <a:pt x="1550" y="224"/>
                  <a:pt x="1578" y="249"/>
                </a:quadBezTo>
                <a:quadBezTo>
                  <a:pt x="1605" y="273"/>
                  <a:pt x="1605" y="309"/>
                </a:quadBezTo>
                <a:quadBezTo>
                  <a:pt x="1605" y="342"/>
                  <a:pt x="1584" y="365"/>
                </a:quadBezTo>
                <a:quadBezTo>
                  <a:pt x="1563" y="388"/>
                  <a:pt x="1538" y="388"/>
                </a:quadBezTo>
                <a:quadBezTo>
                  <a:pt x="1515" y="388"/>
                  <a:pt x="1500" y="373"/>
                </a:quadBezTo>
                <a:quadBezTo>
                  <a:pt x="1485" y="358"/>
                  <a:pt x="1485" y="338"/>
                </a:quadBezTo>
                <a:quadBezTo>
                  <a:pt x="1485" y="312"/>
                  <a:pt x="1512" y="292"/>
                </a:quadBezTo>
                <a:quadBezTo>
                  <a:pt x="1530" y="279"/>
                  <a:pt x="1530" y="269"/>
                </a:quadBezTo>
                <a:quadBezTo>
                  <a:pt x="1530" y="260"/>
                  <a:pt x="1522" y="254"/>
                </a:quadBezTo>
                <a:quadBezTo>
                  <a:pt x="1513" y="247"/>
                  <a:pt x="1497" y="247"/>
                </a:quadBezTo>
                <a:quadBezTo>
                  <a:pt x="1456" y="247"/>
                  <a:pt x="1420" y="280"/>
                </a:quadBezTo>
                <a:quadBezTo>
                  <a:pt x="1372" y="324"/>
                  <a:pt x="1347" y="391"/>
                </a:quadBezTo>
                <a:quadBezTo>
                  <a:pt x="1321" y="458"/>
                  <a:pt x="1321" y="519"/>
                </a:quadBezTo>
                <a:quadBezTo>
                  <a:pt x="1321" y="567"/>
                  <a:pt x="1347" y="596"/>
                </a:quadBezTo>
                <a:quadBezTo>
                  <a:pt x="1373" y="624"/>
                  <a:pt x="1409" y="624"/>
                </a:quadBezTo>
                <a:quadBezTo>
                  <a:pt x="1440" y="624"/>
                  <a:pt x="1476" y="608"/>
                </a:quadBezTo>
                <a:quadBezTo>
                  <a:pt x="1513" y="592"/>
                  <a:pt x="1545" y="559"/>
                </a:quadBezTo>
                <a:close/>
                <a:moveTo>
                  <a:pt x="1879" y="224"/>
                </a:moveTo>
                <a:lnTo>
                  <a:pt x="1817" y="434"/>
                </a:lnTo>
                <a:quadBezTo>
                  <a:pt x="1880" y="337"/>
                  <a:pt x="1909" y="304"/>
                </a:quadBezTo>
                <a:quadBezTo>
                  <a:pt x="1951" y="254"/>
                  <a:pt x="1979" y="239"/>
                </a:quadBezTo>
                <a:quadBezTo>
                  <a:pt x="2006" y="224"/>
                  <a:pt x="2034" y="224"/>
                </a:quadBezTo>
                <a:quadBezTo>
                  <a:pt x="2066" y="224"/>
                  <a:pt x="2080" y="243"/>
                </a:quadBezTo>
                <a:quadBezTo>
                  <a:pt x="2094" y="262"/>
                  <a:pt x="2094" y="285"/>
                </a:quadBezTo>
                <a:quadBezTo>
                  <a:pt x="2094" y="309"/>
                  <a:pt x="2081" y="355"/>
                </a:quadBezTo>
                <a:lnTo>
                  <a:pt x="2059" y="434"/>
                </a:lnTo>
                <a:quadBezTo>
                  <a:pt x="2123" y="336"/>
                  <a:pt x="2150" y="304"/>
                </a:quadBezTo>
                <a:quadBezTo>
                  <a:pt x="2193" y="254"/>
                  <a:pt x="2225" y="237"/>
                </a:quadBezTo>
                <a:quadBezTo>
                  <a:pt x="2247" y="224"/>
                  <a:pt x="2272" y="224"/>
                </a:quadBezTo>
                <a:quadBezTo>
                  <a:pt x="2298" y="224"/>
                  <a:pt x="2315" y="242"/>
                </a:quadBezTo>
                <a:quadBezTo>
                  <a:pt x="2333" y="259"/>
                  <a:pt x="2333" y="287"/>
                </a:quadBezTo>
                <a:quadBezTo>
                  <a:pt x="2333" y="318"/>
                  <a:pt x="2318" y="368"/>
                </a:quadBezTo>
                <a:lnTo>
                  <a:pt x="2264" y="550"/>
                </a:lnTo>
                <a:quadBezTo>
                  <a:pt x="2251" y="590"/>
                  <a:pt x="2251" y="602"/>
                </a:quadBezTo>
                <a:quadBezTo>
                  <a:pt x="2251" y="606"/>
                  <a:pt x="2255" y="609"/>
                </a:quadBezTo>
                <a:quadBezTo>
                  <a:pt x="2258" y="613"/>
                  <a:pt x="2262" y="613"/>
                </a:quadBezTo>
                <a:quadBezTo>
                  <a:pt x="2267" y="613"/>
                  <a:pt x="2271" y="609"/>
                </a:quadBezTo>
                <a:quadBezTo>
                  <a:pt x="2289" y="595"/>
                  <a:pt x="2308" y="568"/>
                </a:quadBezTo>
                <a:quadBezTo>
                  <a:pt x="2312" y="562"/>
                  <a:pt x="2321" y="550"/>
                </a:quadBezTo>
                <a:lnTo>
                  <a:pt x="2338" y="561"/>
                </a:lnTo>
                <a:quadBezTo>
                  <a:pt x="2304" y="624"/>
                  <a:pt x="2264" y="653"/>
                </a:quadBezTo>
                <a:quadBezTo>
                  <a:pt x="2224" y="682"/>
                  <a:pt x="2189" y="682"/>
                </a:quadBezTo>
                <a:quadBezTo>
                  <a:pt x="2160" y="682"/>
                  <a:pt x="2142" y="666"/>
                </a:quadBezTo>
                <a:quadBezTo>
                  <a:pt x="2124" y="649"/>
                  <a:pt x="2124" y="627"/>
                </a:quadBezTo>
                <a:quadBezTo>
                  <a:pt x="2124" y="606"/>
                  <a:pt x="2136" y="564"/>
                </a:quadBezTo>
                <a:lnTo>
                  <a:pt x="2191" y="374"/>
                </a:lnTo>
                <a:quadBezTo>
                  <a:pt x="2202" y="334"/>
                  <a:pt x="2202" y="324"/>
                </a:quadBezTo>
                <a:quadBezTo>
                  <a:pt x="2202" y="321"/>
                  <a:pt x="2199" y="318"/>
                </a:quadBezTo>
                <a:quadBezTo>
                  <a:pt x="2195" y="314"/>
                  <a:pt x="2192" y="314"/>
                </a:quadBezTo>
                <a:quadBezTo>
                  <a:pt x="2186" y="314"/>
                  <a:pt x="2179" y="317"/>
                </a:quadBezTo>
                <a:quadBezTo>
                  <a:pt x="2170" y="322"/>
                  <a:pt x="2151" y="343"/>
                </a:quadBezTo>
                <a:quadBezTo>
                  <a:pt x="2131" y="363"/>
                  <a:pt x="2095" y="416"/>
                </a:quadBezTo>
                <a:quadBezTo>
                  <a:pt x="2059" y="469"/>
                  <a:pt x="2045" y="499"/>
                </a:quadBezTo>
                <a:quadBezTo>
                  <a:pt x="2031" y="529"/>
                  <a:pt x="2018" y="576"/>
                </a:quadBezTo>
                <a:lnTo>
                  <a:pt x="1988" y="677"/>
                </a:lnTo>
                <a:lnTo>
                  <a:pt x="1864" y="677"/>
                </a:lnTo>
                <a:lnTo>
                  <a:pt x="1956" y="358"/>
                </a:lnTo>
                <a:quadBezTo>
                  <a:pt x="1963" y="332"/>
                  <a:pt x="1963" y="322"/>
                </a:quadBezTo>
                <a:quadBezTo>
                  <a:pt x="1963" y="319"/>
                  <a:pt x="1960" y="316"/>
                </a:quadBezTo>
                <a:quadBezTo>
                  <a:pt x="1957" y="313"/>
                  <a:pt x="1953" y="313"/>
                </a:quadBezTo>
                <a:quadBezTo>
                  <a:pt x="1935" y="313"/>
                  <a:pt x="1896" y="360"/>
                </a:quadBezTo>
                <a:quadBezTo>
                  <a:pt x="1836" y="434"/>
                  <a:pt x="1788" y="537"/>
                </a:quadBezTo>
                <a:lnTo>
                  <a:pt x="1748" y="677"/>
                </a:lnTo>
                <a:lnTo>
                  <a:pt x="1624" y="677"/>
                </a:lnTo>
                <a:lnTo>
                  <a:pt x="1715" y="363"/>
                </a:lnTo>
                <a:quadBezTo>
                  <a:pt x="1729" y="316"/>
                  <a:pt x="1729" y="297"/>
                </a:quadBezTo>
                <a:quadBezTo>
                  <a:pt x="1729" y="289"/>
                  <a:pt x="1725" y="284"/>
                </a:quadBezTo>
                <a:quadBezTo>
                  <a:pt x="1721" y="278"/>
                  <a:pt x="1712" y="275"/>
                </a:quadBezTo>
                <a:quadBezTo>
                  <a:pt x="1704" y="271"/>
                  <a:pt x="1679" y="271"/>
                </a:quadBezTo>
                <a:lnTo>
                  <a:pt x="1684" y="253"/>
                </a:lnTo>
                <a:lnTo>
                  <a:pt x="1850" y="224"/>
                </a:lnTo>
                <a:lnTo>
                  <a:pt x="1879" y="224"/>
                </a:lnTo>
                <a:close/>
                <a:moveTo>
                  <a:pt x="2452" y="251"/>
                </a:moveTo>
                <a:lnTo>
                  <a:pt x="2614" y="224"/>
                </a:lnTo>
                <a:lnTo>
                  <a:pt x="2643" y="224"/>
                </a:lnTo>
                <a:lnTo>
                  <a:pt x="2621" y="304"/>
                </a:lnTo>
                <a:quadBezTo>
                  <a:pt x="2672" y="257"/>
                  <a:pt x="2705" y="241"/>
                </a:quadBezTo>
                <a:quadBezTo>
                  <a:pt x="2738" y="224"/>
                  <a:pt x="2770" y="224"/>
                </a:quadBezTo>
                <a:quadBezTo>
                  <a:pt x="2816" y="224"/>
                  <a:pt x="2841" y="260"/>
                </a:quadBezTo>
                <a:quadBezTo>
                  <a:pt x="2866" y="295"/>
                  <a:pt x="2866" y="346"/>
                </a:quadBezTo>
                <a:quadBezTo>
                  <a:pt x="2866" y="486"/>
                  <a:pt x="2769" y="595"/>
                </a:quadBezTo>
                <a:quadBezTo>
                  <a:pt x="2683" y="690"/>
                  <a:pt x="2581" y="690"/>
                </a:quadBezTo>
                <a:quadBezTo>
                  <a:pt x="2563" y="690"/>
                  <a:pt x="2550" y="687"/>
                </a:quadBezTo>
                <a:quadBezTo>
                  <a:pt x="2538" y="684"/>
                  <a:pt x="2515" y="672"/>
                </a:quadBezTo>
                <a:lnTo>
                  <a:pt x="2489" y="760"/>
                </a:lnTo>
                <a:quadBezTo>
                  <a:pt x="2476" y="808"/>
                  <a:pt x="2476" y="833"/>
                </a:quadBezTo>
                <a:quadBezTo>
                  <a:pt x="2476" y="848"/>
                  <a:pt x="2486" y="857"/>
                </a:quadBezTo>
                <a:quadBezTo>
                  <a:pt x="2497" y="866"/>
                  <a:pt x="2537" y="873"/>
                </a:quadBezTo>
                <a:lnTo>
                  <a:pt x="2532" y="891"/>
                </a:lnTo>
                <a:lnTo>
                  <a:pt x="2270" y="891"/>
                </a:lnTo>
                <a:lnTo>
                  <a:pt x="2274" y="873"/>
                </a:lnTo>
                <a:quadBezTo>
                  <a:pt x="2306" y="872"/>
                  <a:pt x="2326" y="853"/>
                </a:quadBezTo>
                <a:quadBezTo>
                  <a:pt x="2347" y="833"/>
                  <a:pt x="2365" y="770"/>
                </a:quadBezTo>
                <a:lnTo>
                  <a:pt x="2484" y="360"/>
                </a:lnTo>
                <a:quadBezTo>
                  <a:pt x="2498" y="314"/>
                  <a:pt x="2498" y="295"/>
                </a:quadBezTo>
                <a:quadBezTo>
                  <a:pt x="2498" y="287"/>
                  <a:pt x="2494" y="281"/>
                </a:quadBezTo>
                <a:quadBezTo>
                  <a:pt x="2490" y="275"/>
                  <a:pt x="2482" y="273"/>
                </a:quadBezTo>
                <a:quadBezTo>
                  <a:pt x="2474" y="270"/>
                  <a:pt x="2447" y="270"/>
                </a:quadBezTo>
                <a:lnTo>
                  <a:pt x="2452" y="251"/>
                </a:lnTo>
                <a:close/>
                <a:moveTo>
                  <a:pt x="2528" y="626"/>
                </a:moveTo>
                <a:quadBezTo>
                  <a:pt x="2543" y="650"/>
                  <a:pt x="2555" y="659"/>
                </a:quadBezTo>
                <a:quadBezTo>
                  <a:pt x="2566" y="666"/>
                  <a:pt x="2582" y="666"/>
                </a:quadBezTo>
                <a:quadBezTo>
                  <a:pt x="2598" y="666"/>
                  <a:pt x="2612" y="658"/>
                </a:quadBezTo>
                <a:quadBezTo>
                  <a:pt x="2627" y="649"/>
                  <a:pt x="2649" y="624"/>
                </a:quadBezTo>
                <a:quadBezTo>
                  <a:pt x="2671" y="598"/>
                  <a:pt x="2692" y="557"/>
                </a:quadBezTo>
                <a:quadBezTo>
                  <a:pt x="2712" y="517"/>
                  <a:pt x="2724" y="465"/>
                </a:quadBezTo>
                <a:quadBezTo>
                  <a:pt x="2736" y="414"/>
                  <a:pt x="2736" y="367"/>
                </a:quadBezTo>
                <a:quadBezTo>
                  <a:pt x="2736" y="329"/>
                  <a:pt x="2723" y="312"/>
                </a:quadBezTo>
                <a:quadBezTo>
                  <a:pt x="2709" y="295"/>
                  <a:pt x="2690" y="295"/>
                </a:quadBezTo>
                <a:quadBezTo>
                  <a:pt x="2673" y="295"/>
                  <a:pt x="2658" y="304"/>
                </a:quadBezTo>
                <a:quadBezTo>
                  <a:pt x="2636" y="316"/>
                  <a:pt x="2606" y="351"/>
                </a:quadBezTo>
                <a:lnTo>
                  <a:pt x="2528" y="626"/>
                </a:lnTo>
                <a:close/>
                <a:moveTo>
                  <a:pt x="3371" y="231"/>
                </a:moveTo>
                <a:lnTo>
                  <a:pt x="3276" y="556"/>
                </a:lnTo>
                <a:lnTo>
                  <a:pt x="3266" y="595"/>
                </a:lnTo>
                <a:quadBezTo>
                  <a:pt x="3265" y="603"/>
                  <a:pt x="3265" y="606"/>
                </a:quadBezTo>
                <a:quadBezTo>
                  <a:pt x="3265" y="612"/>
                  <a:pt x="3269" y="616"/>
                </a:quadBezTo>
                <a:quadBezTo>
                  <a:pt x="3273" y="621"/>
                  <a:pt x="3277" y="621"/>
                </a:quadBezTo>
                <a:quadBezTo>
                  <a:pt x="3288" y="621"/>
                  <a:pt x="3306" y="605"/>
                </a:quadBezTo>
                <a:quadBezTo>
                  <a:pt x="3313" y="599"/>
                  <a:pt x="3341" y="560"/>
                </a:quadBezTo>
                <a:lnTo>
                  <a:pt x="3358" y="569"/>
                </a:lnTo>
                <a:quadBezTo>
                  <a:pt x="3323" y="632"/>
                  <a:pt x="3284" y="661"/>
                </a:quadBezTo>
                <a:quadBezTo>
                  <a:pt x="3245" y="690"/>
                  <a:pt x="3199" y="690"/>
                </a:quadBezTo>
                <a:quadBezTo>
                  <a:pt x="3171" y="690"/>
                  <a:pt x="3157" y="676"/>
                </a:quadBezTo>
                <a:quadBezTo>
                  <a:pt x="3142" y="662"/>
                  <a:pt x="3142" y="640"/>
                </a:quadBezTo>
                <a:quadBezTo>
                  <a:pt x="3142" y="621"/>
                  <a:pt x="3158" y="569"/>
                </a:quadBezTo>
                <a:lnTo>
                  <a:pt x="3169" y="529"/>
                </a:lnTo>
                <a:quadBezTo>
                  <a:pt x="3113" y="626"/>
                  <a:pt x="3061" y="667"/>
                </a:quadBezTo>
                <a:quadBezTo>
                  <a:pt x="3030" y="690"/>
                  <a:pt x="2996" y="690"/>
                </a:quadBezTo>
                <a:quadBezTo>
                  <a:pt x="2951" y="690"/>
                  <a:pt x="2931" y="654"/>
                </a:quadBezTo>
                <a:quadBezTo>
                  <a:pt x="2911" y="617"/>
                  <a:pt x="2911" y="570"/>
                </a:quadBezTo>
                <a:quadBezTo>
                  <a:pt x="2911" y="501"/>
                  <a:pt x="2953" y="412"/>
                </a:quadBezTo>
                <a:quadBezTo>
                  <a:pt x="2995" y="323"/>
                  <a:pt x="3063" y="269"/>
                </a:quadBezTo>
                <a:quadBezTo>
                  <a:pt x="3120" y="224"/>
                  <a:pt x="3169" y="224"/>
                </a:quadBezTo>
                <a:quadBezTo>
                  <a:pt x="3196" y="224"/>
                  <a:pt x="3213" y="240"/>
                </a:quadBezTo>
                <a:quadBezTo>
                  <a:pt x="3229" y="256"/>
                  <a:pt x="3237" y="298"/>
                </a:quadBezTo>
                <a:lnTo>
                  <a:pt x="3255" y="238"/>
                </a:lnTo>
                <a:lnTo>
                  <a:pt x="3371" y="231"/>
                </a:lnTo>
                <a:close/>
                <a:moveTo>
                  <a:pt x="3214" y="324"/>
                </a:moveTo>
                <a:quadBezTo>
                  <a:pt x="3214" y="284"/>
                  <a:pt x="3202" y="267"/>
                </a:quadBezTo>
                <a:quadBezTo>
                  <a:pt x="3193" y="254"/>
                  <a:pt x="3178" y="254"/>
                </a:quadBezTo>
                <a:quadBezTo>
                  <a:pt x="3163" y="254"/>
                  <a:pt x="3147" y="269"/>
                </a:quadBezTo>
                <a:quadBezTo>
                  <a:pt x="3114" y="299"/>
                  <a:pt x="3076" y="392"/>
                </a:quadBezTo>
                <a:quadBezTo>
                  <a:pt x="3039" y="484"/>
                  <a:pt x="3039" y="552"/>
                </a:quadBezTo>
                <a:quadBezTo>
                  <a:pt x="3039" y="578"/>
                  <a:pt x="3047" y="589"/>
                </a:quadBezTo>
                <a:quadBezTo>
                  <a:pt x="3056" y="601"/>
                  <a:pt x="3066" y="601"/>
                </a:quadBezTo>
                <a:quadBezTo>
                  <a:pt x="3088" y="601"/>
                  <a:pt x="3110" y="575"/>
                </a:quadBezTo>
                <a:quadBezTo>
                  <a:pt x="3143" y="539"/>
                  <a:pt x="3168" y="487"/>
                </a:quadBezTo>
                <a:quadBezTo>
                  <a:pt x="3214" y="395"/>
                  <a:pt x="3214" y="324"/>
                </a:quadBezTo>
                <a:close/>
                <a:moveTo>
                  <a:pt x="3513" y="238"/>
                </a:moveTo>
                <a:lnTo>
                  <a:pt x="3866" y="238"/>
                </a:lnTo>
                <a:lnTo>
                  <a:pt x="3771" y="569"/>
                </a:lnTo>
                <a:quadBezTo>
                  <a:pt x="3761" y="604"/>
                  <a:pt x="3761" y="611"/>
                </a:quadBezTo>
                <a:quadBezTo>
                  <a:pt x="3761" y="622"/>
                  <a:pt x="3771" y="622"/>
                </a:quadBezTo>
                <a:quadBezTo>
                  <a:pt x="3791" y="622"/>
                  <a:pt x="3833" y="557"/>
                </a:quadBezTo>
                <a:lnTo>
                  <a:pt x="3850" y="569"/>
                </a:lnTo>
                <a:quadBezTo>
                  <a:pt x="3779" y="690"/>
                  <a:pt x="3701" y="690"/>
                </a:quadBezTo>
                <a:quadBezTo>
                  <a:pt x="3672" y="690"/>
                  <a:pt x="3654" y="673"/>
                </a:quadBezTo>
                <a:quadBezTo>
                  <a:pt x="3637" y="656"/>
                  <a:pt x="3637" y="630"/>
                </a:quadBezTo>
                <a:quadBezTo>
                  <a:pt x="3637" y="612"/>
                  <a:pt x="3653" y="554"/>
                </a:quadBezTo>
                <a:lnTo>
                  <a:pt x="3736" y="268"/>
                </a:lnTo>
                <a:lnTo>
                  <a:pt x="3676" y="268"/>
                </a:lnTo>
                <a:quadBezTo>
                  <a:pt x="3637" y="268"/>
                  <a:pt x="3618" y="277"/>
                </a:quadBezTo>
                <a:quadBezTo>
                  <a:pt x="3599" y="287"/>
                  <a:pt x="3583" y="340"/>
                </a:quadBezTo>
                <a:lnTo>
                  <a:pt x="3531" y="525"/>
                </a:lnTo>
                <a:quadBezTo>
                  <a:pt x="3500" y="631"/>
                  <a:pt x="3467" y="661"/>
                </a:quadBezTo>
                <a:quadBezTo>
                  <a:pt x="3434" y="690"/>
                  <a:pt x="3403" y="690"/>
                </a:quadBezTo>
                <a:quadBezTo>
                  <a:pt x="3380" y="690"/>
                  <a:pt x="3362" y="677"/>
                </a:quadBezTo>
                <a:quadBezTo>
                  <a:pt x="3344" y="663"/>
                  <a:pt x="3344" y="636"/>
                </a:quadBezTo>
                <a:quadBezTo>
                  <a:pt x="3344" y="613"/>
                  <a:pt x="3359" y="597"/>
                </a:quadBezTo>
                <a:quadBezTo>
                  <a:pt x="3374" y="581"/>
                  <a:pt x="3396" y="581"/>
                </a:quadBezTo>
                <a:quadBezTo>
                  <a:pt x="3416" y="581"/>
                  <a:pt x="3433" y="597"/>
                </a:quadBezTo>
                <a:quadBezTo>
                  <a:pt x="3447" y="609"/>
                  <a:pt x="3455" y="609"/>
                </a:quadBezTo>
                <a:quadBezTo>
                  <a:pt x="3477" y="609"/>
                  <a:pt x="3500" y="530"/>
                </a:quadBezTo>
                <a:lnTo>
                  <a:pt x="3548" y="362"/>
                </a:lnTo>
                <a:quadBezTo>
                  <a:pt x="3561" y="318"/>
                  <a:pt x="3561" y="300"/>
                </a:quadBezTo>
                <a:quadBezTo>
                  <a:pt x="3561" y="260"/>
                  <a:pt x="3508" y="256"/>
                </a:quadBezTo>
                <a:lnTo>
                  <a:pt x="3513" y="238"/>
                </a:lnTo>
                <a:close/>
                <a:moveTo>
                  <a:pt x="4170" y="224"/>
                </a:moveTo>
                <a:lnTo>
                  <a:pt x="4076" y="556"/>
                </a:lnTo>
                <a:quadBezTo>
                  <a:pt x="4069" y="579"/>
                  <a:pt x="4069" y="588"/>
                </a:quadBezTo>
                <a:quadBezTo>
                  <a:pt x="4069" y="592"/>
                  <a:pt x="4072" y="595"/>
                </a:quadBezTo>
                <a:quadBezTo>
                  <a:pt x="4076" y="599"/>
                  <a:pt x="4082" y="599"/>
                </a:quadBezTo>
                <a:quadBezTo>
                  <a:pt x="4104" y="599"/>
                  <a:pt x="4142" y="559"/>
                </a:quadBezTo>
                <a:quadBezTo>
                  <a:pt x="4195" y="500"/>
                  <a:pt x="4254" y="392"/>
                </a:quadBezTo>
                <a:lnTo>
                  <a:pt x="4299" y="242"/>
                </a:lnTo>
                <a:lnTo>
                  <a:pt x="4422" y="238"/>
                </a:lnTo>
                <a:lnTo>
                  <a:pt x="4329" y="560"/>
                </a:lnTo>
                <a:quadBezTo>
                  <a:pt x="4317" y="601"/>
                  <a:pt x="4317" y="607"/>
                </a:quadBezTo>
                <a:quadBezTo>
                  <a:pt x="4317" y="611"/>
                  <a:pt x="4320" y="615"/>
                </a:quadBezTo>
                <a:quadBezTo>
                  <a:pt x="4324" y="619"/>
                  <a:pt x="4328" y="619"/>
                </a:quadBezTo>
                <a:quadBezTo>
                  <a:pt x="4335" y="619"/>
                  <a:pt x="4341" y="613"/>
                </a:quadBezTo>
                <a:quadBezTo>
                  <a:pt x="4359" y="599"/>
                  <a:pt x="4388" y="556"/>
                </a:quadBezTo>
                <a:lnTo>
                  <a:pt x="4404" y="568"/>
                </a:lnTo>
                <a:quadBezTo>
                  <a:pt x="4336" y="690"/>
                  <a:pt x="4255" y="690"/>
                </a:quadBezTo>
                <a:quadBezTo>
                  <a:pt x="4225" y="690"/>
                  <a:pt x="4207" y="675"/>
                </a:quadBezTo>
                <a:quadBezTo>
                  <a:pt x="4190" y="660"/>
                  <a:pt x="4190" y="635"/>
                </a:quadBezTo>
                <a:quadBezTo>
                  <a:pt x="4190" y="608"/>
                  <a:pt x="4202" y="568"/>
                </a:quadBezTo>
                <a:lnTo>
                  <a:pt x="4226" y="485"/>
                </a:lnTo>
                <a:quadBezTo>
                  <a:pt x="4163" y="578"/>
                  <a:pt x="4134" y="610"/>
                </a:quadBezTo>
                <a:quadBezTo>
                  <a:pt x="4090" y="658"/>
                  <a:pt x="4060" y="674"/>
                </a:quadBezTo>
                <a:quadBezTo>
                  <a:pt x="4030" y="690"/>
                  <a:pt x="4002" y="690"/>
                </a:quadBezTo>
                <a:quadBezTo>
                  <a:pt x="3977" y="690"/>
                  <a:pt x="3958" y="671"/>
                </a:quadBezTo>
                <a:quadBezTo>
                  <a:pt x="3939" y="652"/>
                  <a:pt x="3939" y="623"/>
                </a:quadBezTo>
                <a:quadBezTo>
                  <a:pt x="3939" y="598"/>
                  <a:pt x="3951" y="556"/>
                </a:quadBezTo>
                <a:lnTo>
                  <a:pt x="4006" y="361"/>
                </a:lnTo>
                <a:quadBezTo>
                  <a:pt x="4020" y="313"/>
                  <a:pt x="4020" y="296"/>
                </a:quadBezTo>
                <a:quadBezTo>
                  <a:pt x="4020" y="289"/>
                  <a:pt x="4016" y="284"/>
                </a:quadBezTo>
                <a:quadBezTo>
                  <a:pt x="4012" y="278"/>
                  <a:pt x="4003" y="275"/>
                </a:quadBezTo>
                <a:quadBezTo>
                  <a:pt x="3994" y="271"/>
                  <a:pt x="3970" y="271"/>
                </a:quadBezTo>
                <a:lnTo>
                  <a:pt x="3975" y="253"/>
                </a:lnTo>
                <a:lnTo>
                  <a:pt x="4141" y="224"/>
                </a:lnTo>
                <a:lnTo>
                  <a:pt x="4170" y="224"/>
                </a:lnTo>
                <a:close/>
                <a:moveTo>
                  <a:pt x="4906" y="558"/>
                </a:moveTo>
                <a:lnTo>
                  <a:pt x="4923" y="569"/>
                </a:lnTo>
                <a:quadBezTo>
                  <a:pt x="4852" y="690"/>
                  <a:pt x="4771" y="690"/>
                </a:quadBezTo>
                <a:quadBezTo>
                  <a:pt x="4743" y="690"/>
                  <a:pt x="4726" y="674"/>
                </a:quadBezTo>
                <a:quadBezTo>
                  <a:pt x="4708" y="657"/>
                  <a:pt x="4708" y="631"/>
                </a:quadBezTo>
                <a:quadBezTo>
                  <a:pt x="4708" y="611"/>
                  <a:pt x="4723" y="561"/>
                </a:quadBezTo>
                <a:lnTo>
                  <a:pt x="4751" y="461"/>
                </a:lnTo>
                <a:lnTo>
                  <a:pt x="4744" y="461"/>
                </a:lnTo>
                <a:quadBezTo>
                  <a:pt x="4722" y="461"/>
                  <a:pt x="4699" y="493"/>
                </a:quadBezTo>
                <a:lnTo>
                  <a:pt x="4562" y="677"/>
                </a:lnTo>
                <a:lnTo>
                  <a:pt x="4399" y="677"/>
                </a:lnTo>
                <a:lnTo>
                  <a:pt x="4405" y="659"/>
                </a:lnTo>
                <a:quadBezTo>
                  <a:pt x="4435" y="657"/>
                  <a:pt x="4456" y="640"/>
                </a:quadBezTo>
                <a:quadBezTo>
                  <a:pt x="4477" y="623"/>
                  <a:pt x="4523" y="566"/>
                </a:quadBezTo>
                <a:lnTo>
                  <a:pt x="4557" y="524"/>
                </a:lnTo>
                <a:quadBezTo>
                  <a:pt x="4585" y="489"/>
                  <a:pt x="4599" y="477"/>
                </a:quadBezTo>
                <a:quadBezTo>
                  <a:pt x="4612" y="465"/>
                  <a:pt x="4638" y="455"/>
                </a:quadBezTo>
                <a:quadBezTo>
                  <a:pt x="4547" y="444"/>
                  <a:pt x="4547" y="364"/>
                </a:quadBezTo>
                <a:quadBezTo>
                  <a:pt x="4547" y="311"/>
                  <a:pt x="4592" y="274"/>
                </a:quadBezTo>
                <a:quadBezTo>
                  <a:pt x="4637" y="238"/>
                  <a:pt x="4742" y="238"/>
                </a:quadBezTo>
                <a:lnTo>
                  <a:pt x="4937" y="238"/>
                </a:lnTo>
                <a:lnTo>
                  <a:pt x="4844" y="566"/>
                </a:lnTo>
                <a:quadBezTo>
                  <a:pt x="4834" y="598"/>
                  <a:pt x="4834" y="608"/>
                </a:quadBezTo>
                <a:quadBezTo>
                  <a:pt x="4834" y="622"/>
                  <a:pt x="4845" y="622"/>
                </a:quadBezTo>
                <a:quadBezTo>
                  <a:pt x="4861" y="622"/>
                  <a:pt x="4906" y="558"/>
                </a:quadBezTo>
                <a:close/>
                <a:moveTo>
                  <a:pt x="4807" y="269"/>
                </a:moveTo>
                <a:quadBezTo>
                  <a:pt x="4785" y="263"/>
                  <a:pt x="4769" y="263"/>
                </a:quadBezTo>
                <a:quadBezTo>
                  <a:pt x="4723" y="263"/>
                  <a:pt x="4695" y="302"/>
                </a:quadBezTo>
                <a:quadBezTo>
                  <a:pt x="4668" y="341"/>
                  <a:pt x="4668" y="383"/>
                </a:quadBezTo>
                <a:quadBezTo>
                  <a:pt x="4668" y="434"/>
                  <a:pt x="4737" y="434"/>
                </a:quadBezTo>
                <a:quadBezTo>
                  <a:pt x="4745" y="434"/>
                  <a:pt x="4759" y="433"/>
                </a:quadBezTo>
                <a:lnTo>
                  <a:pt x="4807" y="269"/>
                </a:lnTo>
                <a:close/>
              </a:path>
            </a:pathLst>
          </a:custGeom>
          <a:solidFill>
            <a:srgbClr val="C27BA0"/>
          </a:solidFill>
          <a:ln w="38100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/>
          <p:nvPr/>
        </p:nvSpPr>
        <p:spPr>
          <a:xfrm>
            <a:off x="742950" y="5381111"/>
            <a:ext cx="3657600" cy="10137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58" name="Shape 58"/>
          <p:cNvSpPr txBox="1"/>
          <p:nvPr/>
        </p:nvSpPr>
        <p:spPr>
          <a:xfrm>
            <a:off x="304800" y="5057285"/>
            <a:ext cx="5285999" cy="1842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Столица: Канберра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Население:свыше 23 млн человек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Крупные города — Сидней , Мельбурн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Государственный язык: английский</a:t>
            </a:r>
          </a:p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  <a:latin typeface="Courier New"/>
                <a:ea typeface="Courier New"/>
                <a:cs typeface="Courier New"/>
                <a:sym typeface="Courier New"/>
              </a:rPr>
              <a:t>Валюта: Австралийский доллар</a:t>
            </a:r>
          </a:p>
          <a:p>
            <a:endParaRPr lang="ru" sz="1800" b="1" i="1">
              <a:solidFill>
                <a:srgbClr val="38761D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/>
        </p:nvSpPr>
        <p:spPr>
          <a:xfrm>
            <a:off x="-24075" y="418100"/>
            <a:ext cx="8951399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3000" b="1" i="1">
                <a:solidFill>
                  <a:srgbClr val="134F5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Австралия- самый маленький материк Земли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261680" y="6163175"/>
            <a:ext cx="80190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ru" sz="18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Размеры материков, с прилегающими к ним островами (в млн. км²</a:t>
            </a:r>
            <a:r>
              <a:rPr lang="ru"/>
              <a:t>)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609600" y="609600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900"/>
              <a:t>км²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105275"/>
            <a:ext cx="5083331" cy="32971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1" name="Shape 71"/>
          <p:cNvSpPr txBox="1"/>
          <p:nvPr/>
        </p:nvSpPr>
        <p:spPr>
          <a:xfrm>
            <a:off x="5043060" y="1871846"/>
            <a:ext cx="2592299" cy="300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Австралия на карте мира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246644" y="3862150"/>
            <a:ext cx="3762899" cy="1720499"/>
          </a:xfrm>
          <a:prstGeom prst="rect">
            <a:avLst/>
          </a:prstGeom>
          <a:noFill/>
          <a:ln w="9525" cap="flat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Карта Австралии</a:t>
            </a:r>
          </a:p>
        </p:txBody>
      </p:sp>
      <p:sp>
        <p:nvSpPr>
          <p:cNvPr id="73" name="Shape 73"/>
          <p:cNvSpPr/>
          <p:nvPr/>
        </p:nvSpPr>
        <p:spPr>
          <a:xfrm>
            <a:off x="3368956" y="2809698"/>
            <a:ext cx="5699659" cy="404830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3776925" y="3115160"/>
            <a:ext cx="4799084" cy="315829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9" name="Shape 79"/>
          <p:cNvSpPr/>
          <p:nvPr/>
        </p:nvSpPr>
        <p:spPr>
          <a:xfrm>
            <a:off x="152400" y="308300"/>
            <a:ext cx="4610086" cy="302895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0" name="Shape 80"/>
          <p:cNvSpPr txBox="1"/>
          <p:nvPr/>
        </p:nvSpPr>
        <p:spPr>
          <a:xfrm>
            <a:off x="0" y="4000500"/>
            <a:ext cx="3902399" cy="18570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Страус эму и кенгуру изображены на государственном гербе  Австралии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4859750" y="954424"/>
            <a:ext cx="3992699" cy="16014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400" b="1" i="1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Государственный флаг Австралии</a:t>
            </a:r>
          </a:p>
          <a:p>
            <a:endParaRPr lang="ru" sz="2400" b="1" i="1">
              <a:solidFill>
                <a:srgbClr val="38761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197500"/>
            <a:ext cx="9144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152400" y="152400"/>
            <a:ext cx="8955599" cy="23684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Австралия – самый засушливый материк земли, три четверти ее поверхности имеет недостаточное увлажнение. Климатические условия в Австралии определяются прежде всего ее географическим положением. Материк целиком расположен в южном полушарии, и смена времен года здесь обратно сезонам северного полушария: жаркое время года приходится на ноябрь – январь,</a:t>
            </a:r>
          </a:p>
          <a:p>
            <a:pPr lvl="0" rtl="0">
              <a:buNone/>
            </a:pPr>
            <a:r>
              <a:rPr lang="ru" sz="1800" b="1" i="1">
                <a:solidFill>
                  <a:srgbClr val="274E13"/>
                </a:solidFill>
                <a:latin typeface="Georgia"/>
                <a:ea typeface="Georgia"/>
                <a:cs typeface="Georgia"/>
                <a:sym typeface="Georgia"/>
              </a:rPr>
              <a:t>относительно холодное – на июнь – август.</a:t>
            </a:r>
          </a:p>
          <a:p>
            <a:endParaRPr lang="ru" sz="1800" b="1" i="1">
              <a:solidFill>
                <a:srgbClr val="274E13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2" name="Shape 92"/>
          <p:cNvSpPr/>
          <p:nvPr/>
        </p:nvSpPr>
        <p:spPr>
          <a:xfrm>
            <a:off x="368965" y="2309064"/>
            <a:ext cx="8231600" cy="4261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152400" y="4513860"/>
            <a:ext cx="7767299" cy="19776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Хотя Австралийский материк – один из древнейших в мире, он длительное время был отделен от других массивов суши и поэтому там сохранились многие уникальные животные, включая различных </a:t>
            </a:r>
            <a:r>
              <a:rPr lang="ru" sz="2000" b="1" i="1" u="sng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сумчатых</a:t>
            </a: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(например, кенгуру и коала) и яйцекладущих (утконос и ехидна).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152400" y="152400"/>
            <a:ext cx="2909700" cy="1405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2000" b="1" i="1">
                <a:solidFill>
                  <a:srgbClr val="0C343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Животный мир Австралии исключительно своеобразен. </a:t>
            </a:r>
          </a:p>
          <a:p>
            <a:endParaRPr lang="ru" sz="2000" b="1" i="1">
              <a:solidFill>
                <a:srgbClr val="0C343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D7A8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152400" y="152400"/>
            <a:ext cx="3661619" cy="259731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4" name="Shape 104"/>
          <p:cNvSpPr/>
          <p:nvPr/>
        </p:nvSpPr>
        <p:spPr>
          <a:xfrm>
            <a:off x="4692434" y="2906628"/>
            <a:ext cx="4368460" cy="3138741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5" name="Shape 105"/>
          <p:cNvSpPr txBox="1"/>
          <p:nvPr/>
        </p:nvSpPr>
        <p:spPr>
          <a:xfrm>
            <a:off x="-52065" y="3013898"/>
            <a:ext cx="4744500" cy="33008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</a:rPr>
              <a:t>Кенгуру, общеизвестный символ Австралии, – далеко не типичный представитель сумчатых. Для животных этого отряда млекопитающих характерно рождение незрелых детенышей, которые помещаются в специальную сумку, где и донашиваются до тех пор, пока не смогут сами о себе заботиться.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x="4286256" y="0"/>
            <a:ext cx="4143000" cy="22479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 lvl="0" rtl="0">
              <a:buNone/>
            </a:pPr>
            <a:r>
              <a:rPr lang="ru" sz="1800" b="1" i="1">
                <a:solidFill>
                  <a:srgbClr val="38761D"/>
                </a:solidFill>
              </a:rPr>
              <a:t>Необычный облик кенгуру поразил уже первых европейцев, ступивших на берег континента. Изображение кенгуру вошло затем в герб страны.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129">
      <a:dk1>
        <a:srgbClr val="000000"/>
      </a:dk1>
      <a:lt1>
        <a:srgbClr val="FFFFFF"/>
      </a:lt1>
      <a:dk2>
        <a:srgbClr val="5956A7"/>
      </a:dk2>
      <a:lt2>
        <a:srgbClr val="FED47D"/>
      </a:lt2>
      <a:accent1>
        <a:srgbClr val="FF7500"/>
      </a:accent1>
      <a:accent2>
        <a:srgbClr val="8B87FF"/>
      </a:accent2>
      <a:accent3>
        <a:srgbClr val="BF8AC9"/>
      </a:accent3>
      <a:accent4>
        <a:srgbClr val="A14141"/>
      </a:accent4>
      <a:accent5>
        <a:srgbClr val="E06163"/>
      </a:accent5>
      <a:accent6>
        <a:srgbClr val="BB8107"/>
      </a:accent6>
      <a:hlink>
        <a:srgbClr val="FF7500"/>
      </a:hlink>
      <a:folHlink>
        <a:srgbClr val="A7A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584</Words>
  <Application>Microsoft Office PowerPoint</Application>
  <PresentationFormat>Экран (4:3)</PresentationFormat>
  <Paragraphs>55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/>
      <vt:lpstr>   Австралия. Общая характеристика</vt:lpstr>
      <vt:lpstr>Австра́лия, официально Австрали́йский Сою́з — государство в Южном полушарии, занимающее материк Австралия, остров Тасмания и несколько других островов Индийского и Тихого океанов; является шестым государством по площади в мире.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Австра́лия, официально Австрали́йский Сою́з — государство в Южном полушарии, занимающее материк Австралия, остров Тасмания и несколько других островов Индийского и Тихого океанов; является шестым государством по площади в мире.</dc:title>
  <cp:lastModifiedBy>Валера</cp:lastModifiedBy>
  <cp:revision>3</cp:revision>
  <dcterms:modified xsi:type="dcterms:W3CDTF">2019-12-04T07:16:30Z</dcterms:modified>
</cp:coreProperties>
</file>