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4" r:id="rId4"/>
    <p:sldId id="261" r:id="rId5"/>
    <p:sldId id="269" r:id="rId6"/>
    <p:sldId id="268" r:id="rId7"/>
    <p:sldId id="267" r:id="rId8"/>
    <p:sldId id="270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8DF78-B639-42DD-BE3B-B6366F2D848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4E28-7041-4578-8C01-9CFB4FB5A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8DF78-B639-42DD-BE3B-B6366F2D848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4E28-7041-4578-8C01-9CFB4FB5A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8DF78-B639-42DD-BE3B-B6366F2D848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4E28-7041-4578-8C01-9CFB4FB5A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8DF78-B639-42DD-BE3B-B6366F2D848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4E28-7041-4578-8C01-9CFB4FB5A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8DF78-B639-42DD-BE3B-B6366F2D848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4E28-7041-4578-8C01-9CFB4FB5A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8DF78-B639-42DD-BE3B-B6366F2D848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4E28-7041-4578-8C01-9CFB4FB5A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8DF78-B639-42DD-BE3B-B6366F2D848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4E28-7041-4578-8C01-9CFB4FB5A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8DF78-B639-42DD-BE3B-B6366F2D848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4E28-7041-4578-8C01-9CFB4FB5A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8DF78-B639-42DD-BE3B-B6366F2D848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4E28-7041-4578-8C01-9CFB4FB5A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8DF78-B639-42DD-BE3B-B6366F2D848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4E28-7041-4578-8C01-9CFB4FB5A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8DF78-B639-42DD-BE3B-B6366F2D848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4E28-7041-4578-8C01-9CFB4FB5A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8DF78-B639-42DD-BE3B-B6366F2D848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D4E28-7041-4578-8C01-9CFB4FB5A4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Картинки по запросу сообщение про пушкина 3 кла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19672" y="5733256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Выполнил :  </a:t>
            </a:r>
            <a:r>
              <a:rPr lang="ru-RU" dirty="0" err="1" smtClean="0"/>
              <a:t>Гуржапов</a:t>
            </a:r>
            <a:r>
              <a:rPr lang="ru-RU" dirty="0" smtClean="0"/>
              <a:t> Виктор, ученик 3 «а» класса МАОУ СОШ №37</a:t>
            </a:r>
          </a:p>
          <a:p>
            <a:r>
              <a:rPr lang="ru-RU" dirty="0" smtClean="0"/>
              <a:t>Проверил: Цыренова Ж.Д.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s://presentacii.ru/documents_4/3f9e49a5b29c84bbbe96467799cdab5b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Картинки по запросу сообщение про пушкина 3 кла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ds03.infourok.ru/uploads/ex/01e3/00005002-6ff7d8ab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prezentacii.info/wp-content/uploads/2016/07/3ZwWOylFYZ3FALOs/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7362" y="1"/>
            <a:ext cx="921136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http://900igr.net/up/datas/64292/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ds04.infourok.ru/uploads/ex/0822/000426d1-12dbef01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bigslide.ru/images/9/8651/960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698" name="AutoShape 2" descr="http://900igr.net/datas/literatura/Pushkin/0017-017-V-fevrale-1831-goda-poet-zhenitsja-na-natale-goncharovoj-pereezzhaet-v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0" name="Picture 4" descr="http://900igr.net/datas/literatura/Pushkin/0017-017-V-fevrale-1831-goda-poet-zhenitsja-na-natale-goncharovoj-pereezzhaet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ds02.infourok.ru/uploads/ex/12b2/00022209-bbf72b00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20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Дулма</dc:creator>
  <cp:lastModifiedBy>user</cp:lastModifiedBy>
  <cp:revision>8</cp:revision>
  <dcterms:created xsi:type="dcterms:W3CDTF">2019-10-24T13:19:02Z</dcterms:created>
  <dcterms:modified xsi:type="dcterms:W3CDTF">2019-12-04T01:17:46Z</dcterms:modified>
</cp:coreProperties>
</file>