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5403" autoAdjust="0"/>
  </p:normalViewPr>
  <p:slideViewPr>
    <p:cSldViewPr snapToGrid="0">
      <p:cViewPr varScale="1">
        <p:scale>
          <a:sx n="69" d="100"/>
          <a:sy n="69" d="100"/>
        </p:scale>
        <p:origin x="134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C374-40F2-4ADE-AF1A-D12C8A4DC056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AEDB2-D04F-4785-8318-AFD2A7052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950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C374-40F2-4ADE-AF1A-D12C8A4DC056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AEDB2-D04F-4785-8318-AFD2A7052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960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C374-40F2-4ADE-AF1A-D12C8A4DC056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AEDB2-D04F-4785-8318-AFD2A7052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3839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C374-40F2-4ADE-AF1A-D12C8A4DC056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AEDB2-D04F-4785-8318-AFD2A7052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88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C374-40F2-4ADE-AF1A-D12C8A4DC056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AEDB2-D04F-4785-8318-AFD2A7052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5904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C374-40F2-4ADE-AF1A-D12C8A4DC056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AEDB2-D04F-4785-8318-AFD2A7052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620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C374-40F2-4ADE-AF1A-D12C8A4DC056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AEDB2-D04F-4785-8318-AFD2A7052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601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C374-40F2-4ADE-AF1A-D12C8A4DC056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AEDB2-D04F-4785-8318-AFD2A7052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0548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C374-40F2-4ADE-AF1A-D12C8A4DC056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AEDB2-D04F-4785-8318-AFD2A7052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88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C374-40F2-4ADE-AF1A-D12C8A4DC056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AEDB2-D04F-4785-8318-AFD2A7052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271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EC374-40F2-4ADE-AF1A-D12C8A4DC056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AEDB2-D04F-4785-8318-AFD2A7052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436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EC374-40F2-4ADE-AF1A-D12C8A4DC056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EAEDB2-D04F-4785-8318-AFD2A7052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211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803494" y="2539254"/>
            <a:ext cx="28696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РЕЧЕВЫЕ ИГРЫ ДОМА</a:t>
            </a:r>
            <a:endParaRPr lang="ru-RU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 descr="hello_html_m506ea49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3494" y="2908586"/>
            <a:ext cx="2869696" cy="173193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7190342" y="120722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бюджетное </a:t>
            </a:r>
            <a:r>
              <a:rPr lang="ru-RU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дошкольное</a:t>
            </a:r>
          </a:p>
          <a:p>
            <a:pPr algn="ctr">
              <a:spcAft>
                <a:spcPts val="0"/>
              </a:spcAft>
            </a:pPr>
            <a:r>
              <a:rPr lang="ru-RU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образовательное учреждение 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детский сад комбинированного вида №7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города Крымска муниципального образования </a:t>
            </a:r>
            <a:endParaRPr lang="ru-RU" sz="12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Крымский </a:t>
            </a:r>
            <a:r>
              <a:rPr lang="ru-RU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район 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107221" y="6060380"/>
            <a:ext cx="2822087" cy="5001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70"/>
              </a:lnSpc>
              <a:spcAft>
                <a:spcPts val="0"/>
              </a:spcAft>
            </a:pPr>
            <a:r>
              <a:rPr lang="ru-RU" sz="1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Подготовила: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4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учитель-логопед </a:t>
            </a:r>
            <a:r>
              <a:rPr lang="ru-RU" sz="14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.С. </a:t>
            </a:r>
            <a:r>
              <a:rPr lang="ru-RU" sz="1400" b="1" i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Аржукова</a:t>
            </a:r>
            <a:endParaRPr lang="ru-RU" sz="1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7638" y="315318"/>
            <a:ext cx="316992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470"/>
              </a:lnSpc>
              <a:spcAft>
                <a:spcPts val="0"/>
              </a:spcAft>
            </a:pPr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Игры на развитие</a:t>
            </a:r>
            <a:endParaRPr lang="ru-RU" sz="1600" i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470"/>
              </a:lnSpc>
              <a:spcAft>
                <a:spcPts val="0"/>
              </a:spcAft>
            </a:pPr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грамматического строя речи:</a:t>
            </a:r>
            <a:endParaRPr lang="ru-RU" sz="1600" i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470"/>
              </a:lnSpc>
              <a:spcAft>
                <a:spcPts val="0"/>
              </a:spcAft>
            </a:pPr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«Веселый счет»</a:t>
            </a:r>
            <a:endParaRPr lang="ru-RU" sz="1600" i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Вокруг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много одинаковых предметов. Какие ты можешь назвать? (дома, деревья, листья, лужи, сугробы, столбы, окна) Давай их посчитаем.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Один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кирпичный дом, два кирпичных дома, три кирпичных дома, четыре кирпичных дома, пять кирпичных домов и т. д. (Каждый день можно подобрать разные определения к одному слову. Например: кирпичный дом, высокий дом, красивый дом, многоэтажный дом, знакомый дом…)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383630" y="4026099"/>
            <a:ext cx="3162048" cy="25930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70"/>
              </a:lnSpc>
              <a:spcAft>
                <a:spcPts val="0"/>
              </a:spcAft>
            </a:pPr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Игры на развитие звукового</a:t>
            </a:r>
            <a:endParaRPr lang="ru-RU" sz="1600" i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470"/>
              </a:lnSpc>
              <a:spcAft>
                <a:spcPts val="0"/>
              </a:spcAft>
            </a:pPr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анализа и синтеза:</a:t>
            </a:r>
            <a:endParaRPr lang="ru-RU" sz="1600" i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470"/>
              </a:lnSpc>
              <a:spcAft>
                <a:spcPts val="0"/>
              </a:spcAft>
            </a:pPr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«Цепочка слов»</a:t>
            </a:r>
            <a:endParaRPr lang="ru-RU" sz="1600" i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Взрослый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ребенок по очереди называют любые слова. Например: кошка – автобус – сок – куст – танк – капуста - ...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470"/>
              </a:lnSpc>
              <a:spcAft>
                <a:spcPts val="0"/>
              </a:spcAft>
            </a:pPr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«Придумай слово»</a:t>
            </a:r>
            <a:endParaRPr lang="ru-RU" sz="1600" i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Ребенок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должен придумать слово на заданный звук. Например: на звук Ж: жук, жилет, джинсы, желудь, уж и т. д.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88591" y="3728729"/>
            <a:ext cx="1808771" cy="1823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70"/>
              </a:lnSpc>
              <a:spcAft>
                <a:spcPts val="0"/>
              </a:spcAft>
            </a:pPr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Игра «Подружи слова»</a:t>
            </a:r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Листья падают – листопад, снег падает – снегопад, вода падает – водопад, сам летает – самолет, пыль сосет –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пылесос.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383630" y="1804437"/>
            <a:ext cx="3190240" cy="22082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70"/>
              </a:lnSpc>
              <a:spcAft>
                <a:spcPts val="0"/>
              </a:spcAft>
            </a:pPr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«Все сделал»</a:t>
            </a:r>
            <a:endParaRPr lang="ru-RU" sz="1600" i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Скажи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как будто ты уже все сделал (сделала). мыл – вымыл, вешает – повесил, одевается – оделся, прячется – спрятался, гладит – погладил, стирает - постирал рисует – нарисовал, пишет – написал, поливает – полил, ловит – поймал, чинит – починил, красит – покрасил, убирает – убрал, строит – построил.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447848" y="416932"/>
            <a:ext cx="3061804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70"/>
              </a:lnSpc>
              <a:spcAft>
                <a:spcPts val="0"/>
              </a:spcAft>
            </a:pPr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Игра «Ты идешь, и я иду»</a:t>
            </a:r>
            <a:endParaRPr lang="ru-RU" sz="1600" i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Ты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выходишь, и я выхожу, ты обходишь,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я обхожу и т. д. (подходить, заходить, переходить…) Можно по аналогии использовать глаголы ехать, лететь.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4002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2880" y="271173"/>
            <a:ext cx="3251200" cy="22082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7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Игры на активизацию словаря:</a:t>
            </a:r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ts val="147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Игра «Кто или что может это делать?» 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Взрослый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называет действие, а ребенок подбирает предметы. Например, слово идет, ребенок подбирает девочка идет, мальчик идет, кошка идет, снег идет и т. д. Подберите слова к глаголам стоит, сидит, лежит, бежит, плавает, спит, ползает, качается, летает, плавает.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2880" y="2190929"/>
            <a:ext cx="33147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70"/>
              </a:lnSpc>
              <a:spcAft>
                <a:spcPts val="0"/>
              </a:spcAft>
            </a:pPr>
            <a:endParaRPr lang="ru-RU" sz="1400" b="1" i="1" dirty="0" smtClean="0">
              <a:solidFill>
                <a:srgbClr val="1F497D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ts val="1470"/>
              </a:lnSpc>
              <a:spcAft>
                <a:spcPts val="0"/>
              </a:spcAft>
            </a:pPr>
            <a:r>
              <a:rPr lang="ru-RU" sz="16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Отгадай, что это»</a:t>
            </a:r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Отгадывание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обобщающего слова по функциональным признакам, по ситуации, в которой чаще всего находится предмет, называемый этим словом. Например: Растут на грядке в огороде, используются в пищу (овощи).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Растут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дереве в саду, очень вкусные и сладкие.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Движется по дорогам, по воде, по воздуху.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1320" y="134977"/>
            <a:ext cx="364236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70"/>
              </a:lnSpc>
              <a:spcAft>
                <a:spcPts val="0"/>
              </a:spcAft>
            </a:pPr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«Угощаю»</a:t>
            </a:r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Предлагаете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вспомнить вкусные слова: - Давай вспомним вкусные слова и угостим друг друга. Ребенок называет «вкусное слово» и «кладет» вам на ладонь, затем вы ему и так до тех пор, пока все не «съедите». Можно поиграть в «кислые», «соленые», «горькие» слова.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68300" y="4160699"/>
            <a:ext cx="312928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70"/>
              </a:lnSpc>
              <a:spcAft>
                <a:spcPts val="0"/>
              </a:spcAft>
            </a:pPr>
            <a:endParaRPr lang="ru-RU" sz="1400" b="1" i="1" dirty="0" smtClean="0">
              <a:solidFill>
                <a:srgbClr val="1F497D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ts val="1470"/>
              </a:lnSpc>
              <a:spcAft>
                <a:spcPts val="0"/>
              </a:spcAft>
            </a:pPr>
            <a:r>
              <a:rPr lang="ru-RU" sz="16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Ищем слова»</a:t>
            </a:r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Какие слова можно вынуть из борща? Винегрета? Кухонного шкафа? И пр.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196080" y="1766193"/>
            <a:ext cx="3512820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70"/>
              </a:lnSpc>
              <a:spcAft>
                <a:spcPts val="0"/>
              </a:spcAft>
            </a:pPr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Игра «Что для чего»</a:t>
            </a:r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Взрослый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предлагает вспомнить, где хранятся эти предметы.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хлеб – в хлебнице,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сахар – в сахарнице,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конфеты – в </a:t>
            </a:r>
            <a:r>
              <a:rPr lang="ru-RU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конфетнице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мыло – в мыльнице,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перец - в перечнице,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салат – в салатнице, суп – в супнице,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соус - в соуснице и т. д.  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552180" y="3786815"/>
            <a:ext cx="2473960" cy="2131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70"/>
              </a:lnSpc>
              <a:spcAft>
                <a:spcPts val="0"/>
              </a:spcAft>
            </a:pPr>
            <a:r>
              <a:rPr lang="ru-RU" sz="1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«Найди дерево»</a:t>
            </a:r>
            <a:endParaRPr lang="ru-RU" sz="1400" i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(выделение признаков деревьев: общая форма, расположение ветвей, цвет и внешний вид коры)</a:t>
            </a:r>
            <a:endParaRPr lang="ru-RU" sz="1400" i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Рассмотреть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научиться рассказывать о деревьях и кустарниках, которые встречаются по дороге в детский сад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211320" y="3763364"/>
            <a:ext cx="362712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7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Игры на речевые обобщения:</a:t>
            </a:r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470"/>
              </a:lnSpc>
              <a:spcAft>
                <a:spcPts val="0"/>
              </a:spcAft>
            </a:pPr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«Назови лишнее слово»</a:t>
            </a:r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Взрослый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называет слова и предлагает ребенку назвать «лишнее» слово, а затем объяснить, почему это слово «лишнее».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«Лишнее» слово среди имен существительных: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кукла, песок, юла, ведерко, мяч;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стол, шкаф, ковер, кресло, диван;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пальто, шапка, шарф, сапоги, шляпа;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слива, яблоко, помидор, абрикос, груша;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волк, собака, рысь, лиса, заяц;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лошадь, корова, олень, баран, свинья;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роза, тюльпан, фасоль, василек, мак;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зима, апрель, весна, осень, лето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и т.д.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473440" y="375097"/>
            <a:ext cx="3393440" cy="33624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«Лишнее» слово среди имен прилагательных: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грустный, печальный, унылый, глубокий;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храбрый, звонкий, смелый, отважный;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желтый, красный, сильный, зеленый;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слабый, ломкий, долгий, хрупкий;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крепкий, далекий, прочный, надежный;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смелый, храбрый, отважный, злой, решительный;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глубокий, мелкий, высокий, светлый, низкий.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«Лишнее» слово среди глаголов: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думать, ехать, размышлять, соображать;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бросился, слушал, ринулся, помчался;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приехал, прибыл, убежал, прискакал;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пришел, явился, смотрел;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выбежал, вошел, вылетел,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выскочи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78749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700</Words>
  <Application>Microsoft Office PowerPoint</Application>
  <PresentationFormat>Широкоэкранный</PresentationFormat>
  <Paragraphs>79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7</cp:revision>
  <dcterms:created xsi:type="dcterms:W3CDTF">2019-12-03T11:52:35Z</dcterms:created>
  <dcterms:modified xsi:type="dcterms:W3CDTF">2019-12-03T12:22:08Z</dcterms:modified>
</cp:coreProperties>
</file>