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D%D0%B0%D1%81%D1%82%D1%80%D0%BE%D0%B5%D0%BD%D0%B8%D0%B5" TargetMode="External"/><Relationship Id="rId7" Type="http://schemas.openxmlformats.org/officeDocument/2006/relationships/hyperlink" Target="https://ru.wikipedia.org/wiki/%D0%A1%D0%B0%D0%BC%D0%BE%D0%BE%D1%86%D0%B5%D0%BD%D0%BA%D0%B0" TargetMode="External"/><Relationship Id="rId2" Type="http://schemas.openxmlformats.org/officeDocument/2006/relationships/hyperlink" Target="https://ru.wikipedia.org/wiki/%D0%9F%D1%81%D0%B8%D1%85%D0%B8%D1%87%D0%B5%D1%81%D0%BA%D0%BE%D0%B5_%D1%80%D0%B0%D1%81%D1%81%D1%82%D1%80%D0%BE%D0%B9%D1%81%D1%82%D0%B2%D0%B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4%D0%B2%D0%B8%D0%B3%D0%B0%D1%82%D0%B5%D0%BB%D1%8C%D0%BD%D0%B0%D1%8F_%D0%B7%D0%B0%D1%82%D0%BE%D1%80%D0%BC%D0%BE%D0%B6%D0%B5%D0%BD%D0%BD%D0%BE%D1%81%D1%82%D1%8C" TargetMode="External"/><Relationship Id="rId5" Type="http://schemas.openxmlformats.org/officeDocument/2006/relationships/hyperlink" Target="https://ru.wikipedia.org/wiki/%D0%9C%D1%8B%D1%88%D0%BB%D0%B5%D0%BD%D0%B8%D0%B5_(%D0%BF%D1%81%D0%B8%D1%85%D0%BE%D0%BB%D0%BE%D0%B3%D0%B8%D1%8F)" TargetMode="External"/><Relationship Id="rId4" Type="http://schemas.openxmlformats.org/officeDocument/2006/relationships/hyperlink" Target="https://ru.wikipedia.org/wiki/%D0%90%D0%BD%D0%B3%D0%B5%D0%B4%D0%BE%D0%BD%D0%B8%D1%8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149080"/>
            <a:ext cx="91440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+mn-lt"/>
              </a:rPr>
              <a:t>Депрессия – давай поговорим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91000" y="6209928"/>
            <a:ext cx="4953000" cy="648072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Для учащихся 8-11 классов </a:t>
            </a:r>
          </a:p>
          <a:p>
            <a:r>
              <a:rPr lang="ru-RU" dirty="0" smtClean="0"/>
              <a:t>МОУ «Романовская СОШ»</a:t>
            </a:r>
          </a:p>
          <a:p>
            <a:r>
              <a:rPr lang="ru-RU" dirty="0" smtClean="0"/>
              <a:t>Подготовил: педагог-психолог </a:t>
            </a:r>
            <a:r>
              <a:rPr lang="ru-RU" dirty="0" err="1" smtClean="0"/>
              <a:t>Грешилова</a:t>
            </a:r>
            <a:r>
              <a:rPr lang="ru-RU" dirty="0" smtClean="0"/>
              <a:t> К.С.</a:t>
            </a:r>
            <a:endParaRPr lang="ru-RU" dirty="0"/>
          </a:p>
        </p:txBody>
      </p:sp>
      <p:pic>
        <p:nvPicPr>
          <p:cNvPr id="4" name="Рисунок 3" descr="depression_simply4jo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476672"/>
            <a:ext cx="6480720" cy="3786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066800"/>
          </a:xfrm>
        </p:spPr>
        <p:txBody>
          <a:bodyPr/>
          <a:lstStyle/>
          <a:p>
            <a:r>
              <a:rPr lang="ru-RU" dirty="0" smtClean="0"/>
              <a:t>Что такое депрессия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hlinkClick r:id="rId2" tooltip="Психическое расстройство"/>
              </a:rPr>
              <a:t>психическое расстройство</a:t>
            </a:r>
            <a:r>
              <a:rPr lang="ru-RU" dirty="0" smtClean="0"/>
              <a:t>, характеризующееся «депрессивной триадой»: </a:t>
            </a:r>
            <a:endParaRPr lang="ru-RU" dirty="0" smtClean="0"/>
          </a:p>
          <a:p>
            <a:r>
              <a:rPr lang="ru-RU" dirty="0" smtClean="0"/>
              <a:t>снижением</a:t>
            </a:r>
            <a:r>
              <a:rPr lang="ru-RU" dirty="0" smtClean="0"/>
              <a:t> </a:t>
            </a:r>
            <a:r>
              <a:rPr lang="ru-RU" dirty="0" smtClean="0">
                <a:hlinkClick r:id="rId3" tooltip="Настроение"/>
              </a:rPr>
              <a:t>настроения</a:t>
            </a:r>
            <a:r>
              <a:rPr lang="ru-RU" dirty="0" smtClean="0"/>
              <a:t> и утратой способности переживать радость (</a:t>
            </a:r>
            <a:r>
              <a:rPr lang="ru-RU" dirty="0" err="1" smtClean="0">
                <a:hlinkClick r:id="rId4" tooltip="Ангедония"/>
              </a:rPr>
              <a:t>ангедония</a:t>
            </a:r>
            <a:r>
              <a:rPr lang="ru-RU" dirty="0" smtClean="0"/>
              <a:t>),</a:t>
            </a:r>
          </a:p>
          <a:p>
            <a:r>
              <a:rPr lang="ru-RU" dirty="0" smtClean="0"/>
              <a:t>нарушениями</a:t>
            </a:r>
            <a:r>
              <a:rPr lang="ru-RU" dirty="0" smtClean="0"/>
              <a:t> </a:t>
            </a:r>
            <a:r>
              <a:rPr lang="ru-RU" dirty="0" smtClean="0">
                <a:hlinkClick r:id="rId5" tooltip="Мышление (психология)"/>
              </a:rPr>
              <a:t>мышления</a:t>
            </a:r>
            <a:r>
              <a:rPr lang="ru-RU" dirty="0" smtClean="0"/>
              <a:t> (негативные суждения, пессимистический взгляд на происходящее и так далее), </a:t>
            </a:r>
            <a:endParaRPr lang="ru-RU" dirty="0" smtClean="0"/>
          </a:p>
          <a:p>
            <a:r>
              <a:rPr lang="ru-RU" dirty="0" smtClean="0">
                <a:hlinkClick r:id="rId6" tooltip="Двигательная заторможенность"/>
              </a:rPr>
              <a:t>двигательной </a:t>
            </a:r>
            <a:r>
              <a:rPr lang="ru-RU" dirty="0" smtClean="0">
                <a:hlinkClick r:id="rId6" tooltip="Двигательная заторможенность"/>
              </a:rPr>
              <a:t>заторможенностью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i="1" dirty="0" smtClean="0"/>
              <a:t>При депрессии снижена </a:t>
            </a:r>
            <a:r>
              <a:rPr lang="ru-RU" i="1" dirty="0" smtClean="0">
                <a:hlinkClick r:id="rId7" tooltip="Самооценка"/>
              </a:rPr>
              <a:t>самооценка</a:t>
            </a:r>
            <a:r>
              <a:rPr lang="ru-RU" i="1" dirty="0" smtClean="0"/>
              <a:t>, наблюдается потеря интереса к жизни и привычной деятельности</a:t>
            </a:r>
            <a:r>
              <a:rPr lang="ru-RU" dirty="0" smtClean="0"/>
              <a:t>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1143000"/>
            <a:ext cx="4114800" cy="51663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 картинке изображено ущелье. Вам надо нарисовать человека, а также создать ему фон (небо, деревья, трава и т.д.). Рисуйте все, что покажется Вам необходимым дополнением к картине.</a:t>
            </a:r>
            <a:endParaRPr lang="ru-RU" sz="2800" dirty="0"/>
          </a:p>
        </p:txBody>
      </p:sp>
      <p:pic>
        <p:nvPicPr>
          <p:cNvPr id="4" name="Содержимое 3" descr="test_depress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620688"/>
            <a:ext cx="4032448" cy="57116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5384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Если Вы </a:t>
            </a:r>
            <a:r>
              <a:rPr lang="ru-RU" b="1" dirty="0" smtClean="0"/>
              <a:t>выделили стены ущелья черным цветом, обвели их несколько раз, покрыли штрихами или полностью закрасили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то это говорит о Вашем плохом настроении в данный момент.</a:t>
            </a:r>
            <a:br>
              <a:rPr lang="ru-RU" dirty="0" smtClean="0"/>
            </a:br>
            <a:r>
              <a:rPr lang="ru-RU" dirty="0" smtClean="0"/>
              <a:t>Однако это не означает автоматически, что Вы склонны к депрессиям, просто сейчас Вам плохо и Ваше настроение таким образом изливается на бумагу.</a:t>
            </a:r>
          </a:p>
          <a:p>
            <a:r>
              <a:rPr lang="ru-RU" dirty="0" smtClean="0"/>
              <a:t>А вот если Вы </a:t>
            </a:r>
            <a:r>
              <a:rPr lang="ru-RU" b="1" dirty="0" smtClean="0"/>
              <a:t>покрыли стены ущелья трещинами</a:t>
            </a:r>
            <a:r>
              <a:rPr lang="ru-RU" dirty="0" smtClean="0"/>
              <a:t>, то это плохой признак: Вы слишком многое носите в себе, замыкаетесь в своих бедах,</a:t>
            </a:r>
            <a:br>
              <a:rPr lang="ru-RU" dirty="0" smtClean="0"/>
            </a:br>
            <a:r>
              <a:rPr lang="ru-RU" dirty="0" smtClean="0"/>
              <a:t>ни с кем не делитесь своими проблемами, и потому вполне естественно,</a:t>
            </a:r>
            <a:br>
              <a:rPr lang="ru-RU" dirty="0" smtClean="0"/>
            </a:br>
            <a:r>
              <a:rPr lang="ru-RU" dirty="0" smtClean="0"/>
              <a:t>что Вы время от времени впадаете в депрессию.</a:t>
            </a:r>
          </a:p>
          <a:p>
            <a:r>
              <a:rPr lang="ru-RU" dirty="0" smtClean="0"/>
              <a:t>Если </a:t>
            </a:r>
            <a:r>
              <a:rPr lang="ru-RU" b="1" dirty="0" smtClean="0"/>
              <a:t>трещин на скалах очень много</a:t>
            </a:r>
            <a:r>
              <a:rPr lang="ru-RU" dirty="0" smtClean="0"/>
              <a:t>, то Вам следует насторожиться:</a:t>
            </a:r>
            <a:br>
              <a:rPr lang="ru-RU" dirty="0" smtClean="0"/>
            </a:br>
            <a:r>
              <a:rPr lang="ru-RU" dirty="0" smtClean="0"/>
              <a:t>Вы склонны к затяжным и глубоким депрессиям, Вам как можно быстрее нужна помощь специалиста.</a:t>
            </a:r>
          </a:p>
          <a:p>
            <a:r>
              <a:rPr lang="ru-RU" dirty="0" smtClean="0"/>
              <a:t>Плохой знак, если Вы </a:t>
            </a:r>
            <a:r>
              <a:rPr lang="ru-RU" b="1" dirty="0" smtClean="0"/>
              <a:t>нарисовали человека на дне ущелья</a:t>
            </a:r>
            <a:r>
              <a:rPr lang="ru-RU" dirty="0" smtClean="0"/>
              <a:t> — это говорит о том, что Вы в отчаянии и нуждаетесь в помощи, которую ни от кого не можете получить.</a:t>
            </a:r>
          </a:p>
          <a:p>
            <a:r>
              <a:rPr lang="ru-RU" dirty="0" smtClean="0"/>
              <a:t>Однако если при этом Вы нарисовали </a:t>
            </a:r>
            <a:r>
              <a:rPr lang="ru-RU" b="1" dirty="0" smtClean="0"/>
              <a:t>людей или животных наверху,</a:t>
            </a:r>
            <a:br>
              <a:rPr lang="ru-RU" b="1" dirty="0" smtClean="0"/>
            </a:br>
            <a:r>
              <a:rPr lang="ru-RU" b="1" dirty="0" smtClean="0"/>
              <a:t>на скале</a:t>
            </a:r>
            <a:r>
              <a:rPr lang="ru-RU" dirty="0" smtClean="0"/>
              <a:t>, то это означает, что в Вашей темноте забрезжил лучик.</a:t>
            </a:r>
            <a:br>
              <a:rPr lang="ru-RU" dirty="0" smtClean="0"/>
            </a:br>
            <a:r>
              <a:rPr lang="ru-RU" dirty="0" smtClean="0"/>
              <a:t>Возможно, подсознательно Вы знаете, что кто-то из Вашего окружения может Вам помочь.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5384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Если Вы </a:t>
            </a:r>
            <a:r>
              <a:rPr lang="ru-RU" b="1" dirty="0" smtClean="0"/>
              <a:t>нарисовали человека, который стоит на скале и смотрит вниз</a:t>
            </a:r>
            <a:r>
              <a:rPr lang="ru-RU" dirty="0" smtClean="0"/>
              <a:t>, в ущелье, то это говорит о том, что в данный жизненный момент Вы находитесь в сложной ситуации. Вам нужно принять какое-то важное решение, и Вы колеблетесь, сомневаетесь, Вам страшно взять на себя ответственность.</a:t>
            </a:r>
          </a:p>
          <a:p>
            <a:r>
              <a:rPr lang="ru-RU" dirty="0" smtClean="0"/>
              <a:t>Если нарисованный Вами </a:t>
            </a:r>
            <a:r>
              <a:rPr lang="ru-RU" b="1" dirty="0" smtClean="0"/>
              <a:t>человек спускается вниз по отвесной скале</a:t>
            </a:r>
            <a:r>
              <a:rPr lang="ru-RU" dirty="0" smtClean="0"/>
              <a:t>, то это означает, что Вы изводите себя, занимаетесь самоедством, критикуете себя по любому поводу. Вы просто не любите себя и относитесь к себе бесчеловечно.</a:t>
            </a:r>
          </a:p>
          <a:p>
            <a:r>
              <a:rPr lang="ru-RU" dirty="0" smtClean="0"/>
              <a:t>Не стоит обольщаться, если </a:t>
            </a:r>
            <a:r>
              <a:rPr lang="ru-RU" b="1" dirty="0" smtClean="0"/>
              <a:t>на лице Вашего человечка сияет улыбка</a:t>
            </a:r>
            <a:r>
              <a:rPr lang="ru-RU" dirty="0" smtClean="0"/>
              <a:t>. Это всего-навсего говорит о том, что Вы привыкли скрывать от окружающих свое мрачное настроение.</a:t>
            </a:r>
          </a:p>
          <a:p>
            <a:r>
              <a:rPr lang="ru-RU" dirty="0" smtClean="0"/>
              <a:t>Если Вы </a:t>
            </a:r>
            <a:r>
              <a:rPr lang="ru-RU" b="1" dirty="0" smtClean="0"/>
              <a:t>сплошь покрыли ущелье растениями (деревьями, травой, цветами)</a:t>
            </a:r>
            <a:r>
              <a:rPr lang="ru-RU" dirty="0" smtClean="0"/>
              <a:t>, то это значит, что у Вас нет склонности к депрессиям. Об этом же говорит и солнышко высоко в небе.</a:t>
            </a:r>
          </a:p>
          <a:p>
            <a:r>
              <a:rPr lang="ru-RU" dirty="0" smtClean="0"/>
              <a:t>Если Вы </a:t>
            </a:r>
            <a:r>
              <a:rPr lang="ru-RU" b="1" dirty="0" smtClean="0"/>
              <a:t>залили ущелье водой</a:t>
            </a:r>
            <a:r>
              <a:rPr lang="ru-RU" dirty="0" smtClean="0"/>
              <a:t>, то это говорит о том, что склонность</a:t>
            </a:r>
            <a:br>
              <a:rPr lang="ru-RU" dirty="0" smtClean="0"/>
            </a:br>
            <a:r>
              <a:rPr lang="ru-RU" dirty="0" smtClean="0"/>
              <a:t>к депрессии пока что не проявилась у Вас в полной мере, но она, несомненно, есть, просто дремлет до поры до времени.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8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/>
          <a:lstStyle/>
          <a:p>
            <a:r>
              <a:rPr lang="ru-RU" dirty="0" smtClean="0"/>
              <a:t>Причины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700808"/>
            <a:ext cx="8229600" cy="4325112"/>
          </a:xfrm>
        </p:spPr>
        <p:txBody>
          <a:bodyPr/>
          <a:lstStyle/>
          <a:p>
            <a:r>
              <a:rPr lang="ru-RU" dirty="0" smtClean="0"/>
              <a:t>- Возраст</a:t>
            </a:r>
          </a:p>
          <a:p>
            <a:r>
              <a:rPr lang="ru-RU" dirty="0" smtClean="0"/>
              <a:t>- Физические изменения тела</a:t>
            </a:r>
          </a:p>
          <a:p>
            <a:r>
              <a:rPr lang="ru-RU" dirty="0" smtClean="0"/>
              <a:t>- Ссоры со сверстниками</a:t>
            </a:r>
          </a:p>
          <a:p>
            <a:r>
              <a:rPr lang="ru-RU" dirty="0" smtClean="0"/>
              <a:t>- Ссоры в семье</a:t>
            </a:r>
          </a:p>
          <a:p>
            <a:r>
              <a:rPr lang="ru-RU" dirty="0" smtClean="0"/>
              <a:t>- Ссоры с учителями</a:t>
            </a:r>
          </a:p>
          <a:p>
            <a:r>
              <a:rPr lang="ru-RU" dirty="0" smtClean="0"/>
              <a:t>- Любовь</a:t>
            </a:r>
          </a:p>
          <a:p>
            <a:r>
              <a:rPr lang="ru-RU" dirty="0" smtClean="0"/>
              <a:t>- Не нашел «родную душу»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alphaModFix amt="46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764704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Симптомы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6093296"/>
          </a:xfrm>
        </p:spPr>
        <p:txBody>
          <a:bodyPr>
            <a:normAutofit fontScale="70000" lnSpcReduction="20000"/>
          </a:bodyPr>
          <a:lstStyle/>
          <a:p>
            <a:r>
              <a:rPr lang="ru-RU" sz="2900" dirty="0" smtClean="0"/>
              <a:t>Частые болевые синдромы: головная боль, дискомфорт в </a:t>
            </a:r>
            <a:r>
              <a:rPr lang="ru-RU" sz="2900" dirty="0" err="1" smtClean="0"/>
              <a:t>эпигастральной</a:t>
            </a:r>
            <a:r>
              <a:rPr lang="ru-RU" sz="2900" dirty="0" smtClean="0"/>
              <a:t> области</a:t>
            </a:r>
            <a:r>
              <a:rPr lang="ru-RU" sz="2900" dirty="0" smtClean="0"/>
              <a:t>;</a:t>
            </a:r>
          </a:p>
          <a:p>
            <a:endParaRPr lang="ru-RU" sz="2900" dirty="0" smtClean="0"/>
          </a:p>
          <a:p>
            <a:r>
              <a:rPr lang="ru-RU" sz="2900" dirty="0" smtClean="0"/>
              <a:t>Трудности с концентрацией внимания, рассеянность, забывчивость, чрезмерная отвлекаемость</a:t>
            </a:r>
            <a:r>
              <a:rPr lang="ru-RU" sz="2900" dirty="0" smtClean="0"/>
              <a:t>;</a:t>
            </a:r>
          </a:p>
          <a:p>
            <a:endParaRPr lang="ru-RU" sz="2900" dirty="0" smtClean="0"/>
          </a:p>
          <a:p>
            <a:r>
              <a:rPr lang="ru-RU" sz="2900" dirty="0" smtClean="0"/>
              <a:t>Невозможность самостоятельно выработать верное решение</a:t>
            </a:r>
            <a:r>
              <a:rPr lang="ru-RU" sz="2900" dirty="0" smtClean="0"/>
              <a:t>;</a:t>
            </a:r>
          </a:p>
          <a:p>
            <a:endParaRPr lang="ru-RU" sz="2900" dirty="0" smtClean="0"/>
          </a:p>
          <a:p>
            <a:r>
              <a:rPr lang="ru-RU" sz="2900" dirty="0" smtClean="0"/>
              <a:t>Безответственное отношение к своим обязанностям</a:t>
            </a:r>
            <a:r>
              <a:rPr lang="ru-RU" sz="2900" dirty="0" smtClean="0"/>
              <a:t>;</a:t>
            </a:r>
          </a:p>
          <a:p>
            <a:endParaRPr lang="ru-RU" sz="2900" dirty="0" smtClean="0"/>
          </a:p>
          <a:p>
            <a:r>
              <a:rPr lang="ru-RU" sz="2900" dirty="0" smtClean="0"/>
              <a:t>Снижение аппетита или неумеренная потребность в пище</a:t>
            </a:r>
            <a:r>
              <a:rPr lang="ru-RU" sz="2900" dirty="0" smtClean="0"/>
              <a:t>;</a:t>
            </a:r>
          </a:p>
          <a:p>
            <a:endParaRPr lang="ru-RU" sz="2900" dirty="0" smtClean="0"/>
          </a:p>
          <a:p>
            <a:r>
              <a:rPr lang="ru-RU" sz="2900" dirty="0" smtClean="0"/>
              <a:t>Скандальная, бунтарская манера поведения;</a:t>
            </a:r>
          </a:p>
          <a:p>
            <a:r>
              <a:rPr lang="ru-RU" sz="2900" dirty="0" smtClean="0"/>
              <a:t>Чувство гнетущей </a:t>
            </a:r>
            <a:r>
              <a:rPr lang="ru-RU" sz="2900" dirty="0" smtClean="0"/>
              <a:t>тоски; Беспричинное </a:t>
            </a:r>
            <a:r>
              <a:rPr lang="ru-RU" sz="2900" dirty="0" smtClean="0"/>
              <a:t>беспокойство;</a:t>
            </a:r>
          </a:p>
          <a:p>
            <a:r>
              <a:rPr lang="ru-RU" sz="2900" dirty="0" smtClean="0"/>
              <a:t>Ощущение безнадежности и бесперспективности будущего;</a:t>
            </a:r>
          </a:p>
          <a:p>
            <a:r>
              <a:rPr lang="ru-RU" sz="2900" dirty="0" smtClean="0"/>
              <a:t>Бессонница, прерывистый сон, сонливость в дневное время</a:t>
            </a:r>
            <a:r>
              <a:rPr lang="ru-RU" sz="2900" dirty="0" smtClean="0"/>
              <a:t>;</a:t>
            </a:r>
          </a:p>
          <a:p>
            <a:endParaRPr lang="ru-RU" sz="2900" dirty="0" smtClean="0"/>
          </a:p>
          <a:p>
            <a:r>
              <a:rPr lang="ru-RU" sz="2900" dirty="0" smtClean="0"/>
              <a:t>Внезапная утрата интересов</a:t>
            </a:r>
            <a:r>
              <a:rPr lang="ru-RU" sz="2900" dirty="0" smtClean="0"/>
              <a:t>;</a:t>
            </a:r>
          </a:p>
          <a:p>
            <a:endParaRPr lang="ru-RU" sz="2900" dirty="0" smtClean="0"/>
          </a:p>
          <a:p>
            <a:r>
              <a:rPr lang="ru-RU" sz="2900" dirty="0" smtClean="0"/>
              <a:t>Употребление алкогольных напитков, наркотических средств;</a:t>
            </a:r>
          </a:p>
          <a:p>
            <a:r>
              <a:rPr lang="ru-RU" sz="2900" dirty="0" smtClean="0"/>
              <a:t>Раздражительность, агрессивность;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160</TotalTime>
  <Words>178</Words>
  <Application>Microsoft Office PowerPoint</Application>
  <PresentationFormat>Экран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Городская</vt:lpstr>
      <vt:lpstr>Депрессия – давай поговорим</vt:lpstr>
      <vt:lpstr>Что такое депрессия</vt:lpstr>
      <vt:lpstr>На картинке изображено ущелье. Вам надо нарисовать человека, а также создать ему фон (небо, деревья, трава и т.д.). Рисуйте все, что покажется Вам необходимым дополнением к картине.</vt:lpstr>
      <vt:lpstr>Слайд 4</vt:lpstr>
      <vt:lpstr>Слайд 5</vt:lpstr>
      <vt:lpstr>Причины</vt:lpstr>
      <vt:lpstr>Симптомы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Депрессия – давай поговорим</dc:title>
  <dc:creator>School</dc:creator>
  <cp:lastModifiedBy>School</cp:lastModifiedBy>
  <cp:revision>7</cp:revision>
  <dcterms:created xsi:type="dcterms:W3CDTF">2017-04-13T08:10:44Z</dcterms:created>
  <dcterms:modified xsi:type="dcterms:W3CDTF">2017-04-20T08:20:28Z</dcterms:modified>
</cp:coreProperties>
</file>