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9" r:id="rId6"/>
    <p:sldId id="263" r:id="rId7"/>
    <p:sldId id="265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аблон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86808" cy="26432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Дидактические и речевые игры  о родном посёлке.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21444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Беседа о гербе: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543956" cy="4824426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Цель: закрепление знаний детей о гербе родного посёлка. Активизация словаря.</a:t>
            </a:r>
          </a:p>
          <a:p>
            <a:endParaRPr lang="ru-RU" dirty="0" smtClean="0"/>
          </a:p>
          <a:p>
            <a:r>
              <a:rPr lang="ru-RU" dirty="0" smtClean="0"/>
              <a:t>Как ты думаешь, что означает герб</a:t>
            </a:r>
          </a:p>
          <a:p>
            <a:pPr>
              <a:buNone/>
            </a:pPr>
            <a:r>
              <a:rPr lang="ru-RU" dirty="0" smtClean="0"/>
              <a:t>    нашего посёлка?</a:t>
            </a:r>
          </a:p>
          <a:p>
            <a:r>
              <a:rPr lang="ru-RU" dirty="0" smtClean="0"/>
              <a:t>Как бы ты назвал форму герба?</a:t>
            </a:r>
          </a:p>
          <a:p>
            <a:r>
              <a:rPr lang="ru-RU" dirty="0" smtClean="0"/>
              <a:t>Какие цвета присутствуют на гербе?</a:t>
            </a:r>
          </a:p>
          <a:p>
            <a:r>
              <a:rPr lang="ru-RU" dirty="0" smtClean="0"/>
              <a:t>Что изображено на гербе?</a:t>
            </a:r>
          </a:p>
          <a:p>
            <a:r>
              <a:rPr lang="ru-RU" dirty="0" smtClean="0"/>
              <a:t>Подумай, зачем нашему посёлку </a:t>
            </a:r>
          </a:p>
          <a:p>
            <a:pPr>
              <a:buNone/>
            </a:pPr>
            <a:r>
              <a:rPr lang="ru-RU" dirty="0" smtClean="0"/>
              <a:t>    герб?</a:t>
            </a:r>
          </a:p>
        </p:txBody>
      </p:sp>
      <p:pic>
        <p:nvPicPr>
          <p:cNvPr id="6" name="Рисунок 5" descr="serishevskiy_rayon_co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542" y="2714620"/>
            <a:ext cx="2911684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Назови ласково!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2700" dirty="0" smtClean="0">
                <a:solidFill>
                  <a:schemeClr val="tx1"/>
                </a:solidFill>
              </a:rPr>
              <a:t>Цель: развитие речи детей, умение образовывать ласково-уменьшительные слова. </a:t>
            </a: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Посёлок - …….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Улица - ……..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Дом - ……..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Флаг - …….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Праздник - ………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684724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214554"/>
            <a:ext cx="4833940" cy="3625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Какое из этих животных не живет в лесах родного посёлка?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chemeClr val="tx1"/>
                </a:solidFill>
              </a:rPr>
              <a:t>Цель: закрепление знаний о животных родного края.</a:t>
            </a: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160525_110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065109"/>
            <a:ext cx="3500462" cy="1969010"/>
          </a:xfrm>
        </p:spPr>
      </p:pic>
      <p:pic>
        <p:nvPicPr>
          <p:cNvPr id="5" name="Рисунок 4" descr="20160525_1100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46661" y="4500570"/>
            <a:ext cx="3683025" cy="2071702"/>
          </a:xfrm>
          <a:prstGeom prst="rect">
            <a:avLst/>
          </a:prstGeom>
        </p:spPr>
      </p:pic>
      <p:pic>
        <p:nvPicPr>
          <p:cNvPr id="6" name="Рисунок 5" descr="20160525_1100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500570"/>
            <a:ext cx="3714776" cy="2089562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2000240"/>
            <a:ext cx="3357586" cy="2234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Какие из этих птиц не живут в лесах родного посёлка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>
                <a:solidFill>
                  <a:schemeClr val="tx1"/>
                </a:solidFill>
              </a:rPr>
              <a:t>Цель: закрепление знаний о птицах родного края.</a:t>
            </a: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002_Blog_Pavla_Aksenova_Sovy_Foto_zothen_-_Depositphoto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214554"/>
            <a:ext cx="3429025" cy="1846398"/>
          </a:xfrm>
        </p:spPr>
      </p:pic>
      <p:pic>
        <p:nvPicPr>
          <p:cNvPr id="5" name="Рисунок 4" descr="doc6eaaozu0ayd1a3x9zlua_800_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4357694"/>
            <a:ext cx="3333752" cy="2346128"/>
          </a:xfrm>
          <a:prstGeom prst="rect">
            <a:avLst/>
          </a:prstGeom>
        </p:spPr>
      </p:pic>
      <p:pic>
        <p:nvPicPr>
          <p:cNvPr id="6" name="Рисунок 5" descr="07112b2f20a37d3e5f6a577fd97b9c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475" y="2714620"/>
            <a:ext cx="3333773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Отгадай название реки:</a:t>
            </a:r>
            <a:br>
              <a:rPr lang="ru-RU" b="1" dirty="0" smtClean="0"/>
            </a:br>
            <a:r>
              <a:rPr lang="ru-RU" sz="2700" dirty="0" smtClean="0">
                <a:solidFill>
                  <a:schemeClr val="tx1"/>
                </a:solidFill>
              </a:rPr>
              <a:t>Цель: совершенствование умения детей решать ребусы. Развитие логического мышления</a:t>
            </a:r>
            <a:endParaRPr lang="ru-RU" sz="27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134396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5000636"/>
            <a:ext cx="2000232" cy="1500174"/>
          </a:xfrm>
          <a:prstGeom prst="rect">
            <a:avLst/>
          </a:prstGeom>
        </p:spPr>
      </p:pic>
      <p:pic>
        <p:nvPicPr>
          <p:cNvPr id="7" name="Рисунок 6" descr="89921620_4979214_R_5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5000636"/>
            <a:ext cx="1845915" cy="1643049"/>
          </a:xfrm>
          <a:prstGeom prst="rect">
            <a:avLst/>
          </a:prstGeom>
        </p:spPr>
      </p:pic>
      <p:pic>
        <p:nvPicPr>
          <p:cNvPr id="8" name="Рисунок 7" descr="учите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5072075"/>
            <a:ext cx="1522673" cy="1785925"/>
          </a:xfrm>
          <a:prstGeom prst="rect">
            <a:avLst/>
          </a:prstGeom>
        </p:spPr>
      </p:pic>
      <p:pic>
        <p:nvPicPr>
          <p:cNvPr id="9" name="Рисунок 8" descr="рыба бабоч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5143512"/>
            <a:ext cx="1905000" cy="1428750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rot="10800000">
            <a:off x="1643042" y="3357562"/>
            <a:ext cx="3786214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1393009" y="3464719"/>
            <a:ext cx="1857388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5143504" y="3214686"/>
            <a:ext cx="1928826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286116" y="3357562"/>
            <a:ext cx="3929090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922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92233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А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У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Р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9286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Экскурсия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472518" cy="521497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400" dirty="0" smtClean="0"/>
              <a:t>Цель: развитие умения ориентироваться в родном посёлке. Закрепление знаний о его достопримечательностях.</a:t>
            </a:r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r>
              <a:rPr lang="ru-RU" sz="8000" dirty="0" smtClean="0"/>
              <a:t>Дети садятся на стульчики, поставленные в 2 ряда, как сиденья в автобусе. На переднем стульчике сидит «водитель». Он держит в руках воображаемый руль. Один ребенок одет в костюме светофора.</a:t>
            </a:r>
          </a:p>
          <a:p>
            <a:pPr>
              <a:buNone/>
            </a:pPr>
            <a:endParaRPr lang="ru-RU" sz="5500" dirty="0" smtClean="0"/>
          </a:p>
          <a:p>
            <a:pPr>
              <a:buNone/>
            </a:pPr>
            <a:r>
              <a:rPr lang="ru-RU" sz="8000" dirty="0" smtClean="0"/>
              <a:t>Дети: Мы в автобус дружно сели</a:t>
            </a:r>
          </a:p>
          <a:p>
            <a:pPr>
              <a:buNone/>
            </a:pPr>
            <a:r>
              <a:rPr lang="ru-RU" sz="8000" dirty="0" smtClean="0"/>
              <a:t>И в окошко посмотрели.</a:t>
            </a:r>
          </a:p>
          <a:p>
            <a:pPr>
              <a:buNone/>
            </a:pPr>
            <a:r>
              <a:rPr lang="ru-RU" sz="8000" dirty="0" smtClean="0"/>
              <a:t>Наш шофер педаль нажал,</a:t>
            </a:r>
          </a:p>
          <a:p>
            <a:pPr>
              <a:buNone/>
            </a:pPr>
            <a:r>
              <a:rPr lang="ru-RU" sz="8000" dirty="0" smtClean="0"/>
              <a:t>И автобус побежал.</a:t>
            </a:r>
          </a:p>
          <a:p>
            <a:pPr>
              <a:buNone/>
            </a:pPr>
            <a:r>
              <a:rPr lang="ru-RU" sz="8000" dirty="0" smtClean="0"/>
              <a:t>Дети ритмично покачиваются, водитель «крутит руль».</a:t>
            </a:r>
          </a:p>
          <a:p>
            <a:pPr>
              <a:buNone/>
            </a:pPr>
            <a:r>
              <a:rPr lang="ru-RU" sz="8000" dirty="0" smtClean="0"/>
              <a:t>Светофор:</a:t>
            </a:r>
          </a:p>
          <a:p>
            <a:pPr>
              <a:buNone/>
            </a:pPr>
            <a:r>
              <a:rPr lang="ru-RU" sz="8000" dirty="0" smtClean="0"/>
              <a:t>Стоп! Машинам красный свет.</a:t>
            </a:r>
          </a:p>
          <a:p>
            <a:pPr>
              <a:buNone/>
            </a:pPr>
            <a:r>
              <a:rPr lang="ru-RU" sz="8000" dirty="0" smtClean="0"/>
              <a:t>Дальше вам дороги нет.</a:t>
            </a:r>
          </a:p>
          <a:p>
            <a:pPr>
              <a:buNone/>
            </a:pPr>
            <a:r>
              <a:rPr lang="ru-RU" sz="8000" dirty="0" smtClean="0"/>
              <a:t>Посмотрите-ка в окошки</a:t>
            </a:r>
          </a:p>
          <a:p>
            <a:pPr>
              <a:buNone/>
            </a:pPr>
            <a:r>
              <a:rPr lang="ru-RU" sz="8000" dirty="0" smtClean="0"/>
              <a:t>И подумайте немножко:</a:t>
            </a:r>
          </a:p>
          <a:p>
            <a:pPr>
              <a:buNone/>
            </a:pPr>
            <a:r>
              <a:rPr lang="ru-RU" sz="8000" dirty="0" smtClean="0"/>
              <a:t>Что за здание перед вами?</a:t>
            </a:r>
          </a:p>
          <a:p>
            <a:pPr>
              <a:buNone/>
            </a:pPr>
            <a:endParaRPr lang="ru-RU" sz="8000" dirty="0"/>
          </a:p>
        </p:txBody>
      </p:sp>
      <p:pic>
        <p:nvPicPr>
          <p:cNvPr id="4" name="Рисунок 3" descr="91016.660x3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714884"/>
            <a:ext cx="3437281" cy="1932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04389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400" b="1" dirty="0" smtClean="0"/>
              <a:t>СОСТАВЬ РАССКАЗ О СВОЕМ РОДНОМ ПОСЁЛКЕ ПО ПЛАНУ: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+mj-lt"/>
              </a:rPr>
              <a:t>А) Как называется твой посёлок?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Б) Главная улица в твоём посёлке?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В) Главные достопримечательности твоего любимого посёлка.</a:t>
            </a:r>
          </a:p>
          <a:p>
            <a:pPr>
              <a:buNone/>
            </a:pPr>
            <a:r>
              <a:rPr lang="ru-RU" sz="2400" dirty="0" smtClean="0">
                <a:latin typeface="+mj-lt"/>
              </a:rPr>
              <a:t>Г) Твое отношение к родному посёлку.</a:t>
            </a:r>
          </a:p>
          <a:p>
            <a:endParaRPr lang="ru-RU" sz="2400" dirty="0">
              <a:latin typeface="+mj-lt"/>
            </a:endParaRPr>
          </a:p>
        </p:txBody>
      </p:sp>
      <p:pic>
        <p:nvPicPr>
          <p:cNvPr id="4" name="Рисунок 3" descr="216409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4046256"/>
            <a:ext cx="4214842" cy="281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СОСТАВЬ НЕБОЛЬШОЙ РАССКАЗ ПО СЛЕДУЮЩЕМУ ПЛАНУ: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</a:t>
            </a:r>
            <a:r>
              <a:rPr lang="ru-RU" dirty="0" smtClean="0">
                <a:latin typeface="+mj-lt"/>
              </a:rPr>
              <a:t>Назови адрес, по которому ты живешь.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Б) Почему нужно знать свой адрес?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В) Кому можно говорить свой адрес, а кому — нет?</a:t>
            </a:r>
          </a:p>
          <a:p>
            <a:endParaRPr lang="ru-RU" dirty="0"/>
          </a:p>
        </p:txBody>
      </p:sp>
      <p:pic>
        <p:nvPicPr>
          <p:cNvPr id="4" name="Рисунок 3" descr="14894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428976"/>
            <a:ext cx="4714908" cy="3375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0B9B74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319</TotalTime>
  <Words>243</Words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Дидактические и речевые игры  о родном посёлке.</vt:lpstr>
      <vt:lpstr>Беседа о гербе:</vt:lpstr>
      <vt:lpstr>Назови ласково! Цель: развитие речи детей, умение образовывать ласково-уменьшительные слова. </vt:lpstr>
      <vt:lpstr>Какое из этих животных не живет в лесах родного посёлка? Цель: закрепление знаний о животных родного края.</vt:lpstr>
      <vt:lpstr>Какие из этих птиц не живут в лесах родного посёлка Цель: закрепление знаний о птицах родного края.</vt:lpstr>
      <vt:lpstr>Отгадай название реки: Цель: совершенствование умения детей решать ребусы. Развитие логического мышления</vt:lpstr>
      <vt:lpstr>Экскурсия</vt:lpstr>
      <vt:lpstr> СОСТАВЬ РАССКАЗ О СВОЕМ РОДНОМ ПОСЁЛКЕ ПО ПЛАНУ:</vt:lpstr>
      <vt:lpstr>СОСТАВЬ НЕБОЛЬШОЙ РАССКАЗ ПО СЛЕДУЮЩЕМУ ПЛАНУ: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 речевые игры  посёлке.</dc:title>
  <dc:creator>Oksana</dc:creator>
  <cp:lastModifiedBy>Алексей</cp:lastModifiedBy>
  <cp:revision>38</cp:revision>
  <dcterms:created xsi:type="dcterms:W3CDTF">2016-05-25T00:16:41Z</dcterms:created>
  <dcterms:modified xsi:type="dcterms:W3CDTF">2019-12-04T11:11:34Z</dcterms:modified>
</cp:coreProperties>
</file>