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3DE20-2C37-4712-ADD5-B6644B3E700A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4B0C2-C095-4DF2-B169-C55586E53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941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4B0C2-C095-4DF2-B169-C55586E53D4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45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4B0C2-C095-4DF2-B169-C55586E53D4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11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3165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8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84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66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36827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472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967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3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63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36349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06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F18E90-9DED-4CF7-A318-8E7BFDFA92E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7155C8-DC8B-46BB-B087-D7100AB4211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1068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jpe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59663" y="500450"/>
            <a:ext cx="4444873" cy="396771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1204" y="2698733"/>
            <a:ext cx="3506739" cy="35388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371959"/>
            <a:ext cx="121919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8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Детский сад №7 «Жар птица»</a:t>
            </a:r>
          </a:p>
          <a:p>
            <a:endParaRPr lang="ru-RU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2831606"/>
            <a:ext cx="12191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Интерактивный</a:t>
            </a:r>
            <a:r>
              <a:rPr lang="ru-RU" sz="32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плакат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354826"/>
            <a:ext cx="12192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«Домашние животные»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531934"/>
            <a:ext cx="11899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Составила:</a:t>
            </a:r>
          </a:p>
          <a:p>
            <a:pPr algn="r"/>
            <a:r>
              <a:rPr lang="ru-RU" sz="2800" b="1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Невзорова</a:t>
            </a:r>
            <a:r>
              <a:rPr lang="ru-RU" sz="2800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Наталья Викторовна</a:t>
            </a:r>
            <a:endParaRPr lang="ru-RU" sz="2800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бака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339" y="566800"/>
            <a:ext cx="1720155" cy="1236600"/>
          </a:xfrm>
          <a:prstGeom prst="rect">
            <a:avLst/>
          </a:prstGeom>
        </p:spPr>
      </p:pic>
      <p:pic>
        <p:nvPicPr>
          <p:cNvPr id="3" name="кошка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17090" y="566800"/>
            <a:ext cx="1869448" cy="1236600"/>
          </a:xfrm>
          <a:prstGeom prst="rect">
            <a:avLst/>
          </a:prstGeom>
        </p:spPr>
      </p:pic>
      <p:pic>
        <p:nvPicPr>
          <p:cNvPr id="4" name="свин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134" y="762000"/>
            <a:ext cx="2007518" cy="1041400"/>
          </a:xfrm>
          <a:prstGeom prst="rect">
            <a:avLst/>
          </a:prstGeom>
        </p:spPr>
      </p:pic>
      <p:pic>
        <p:nvPicPr>
          <p:cNvPr id="6" name="корова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623" y="2516560"/>
            <a:ext cx="1689585" cy="1398401"/>
          </a:xfrm>
          <a:prstGeom prst="rect">
            <a:avLst/>
          </a:prstGeom>
        </p:spPr>
      </p:pic>
      <p:pic>
        <p:nvPicPr>
          <p:cNvPr id="7" name="коза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551" y="2377884"/>
            <a:ext cx="2356525" cy="1675751"/>
          </a:xfrm>
          <a:prstGeom prst="rect">
            <a:avLst/>
          </a:prstGeom>
        </p:spPr>
      </p:pic>
      <p:pic>
        <p:nvPicPr>
          <p:cNvPr id="8" name="баран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187" y="2447220"/>
            <a:ext cx="1569411" cy="1537077"/>
          </a:xfrm>
          <a:prstGeom prst="rect">
            <a:avLst/>
          </a:prstGeom>
        </p:spPr>
      </p:pic>
      <p:pic>
        <p:nvPicPr>
          <p:cNvPr id="9" name="лошадь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7370" flipH="1">
            <a:off x="1920992" y="4629542"/>
            <a:ext cx="1698844" cy="1799623"/>
          </a:xfrm>
          <a:prstGeom prst="rect">
            <a:avLst/>
          </a:prstGeom>
        </p:spPr>
      </p:pic>
      <p:pic>
        <p:nvPicPr>
          <p:cNvPr id="10" name="петух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198" y="4779277"/>
            <a:ext cx="1353229" cy="1500151"/>
          </a:xfrm>
          <a:prstGeom prst="rect">
            <a:avLst/>
          </a:prstGeom>
        </p:spPr>
      </p:pic>
      <p:pic>
        <p:nvPicPr>
          <p:cNvPr id="11" name="гусь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222" y="4748302"/>
            <a:ext cx="1271339" cy="1562100"/>
          </a:xfrm>
          <a:prstGeom prst="rect">
            <a:avLst/>
          </a:prstGeom>
        </p:spPr>
      </p:pic>
      <p:grpSp>
        <p:nvGrpSpPr>
          <p:cNvPr id="15" name="щенки"/>
          <p:cNvGrpSpPr/>
          <p:nvPr/>
        </p:nvGrpSpPr>
        <p:grpSpPr>
          <a:xfrm>
            <a:off x="2097792" y="4533490"/>
            <a:ext cx="8904463" cy="1984984"/>
            <a:chOff x="2097792" y="4533490"/>
            <a:chExt cx="8904463" cy="1984984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7792" y="4533490"/>
              <a:ext cx="1993431" cy="1984984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3308" y="4533490"/>
              <a:ext cx="1993431" cy="1984984"/>
            </a:xfrm>
            <a:prstGeom prst="rect">
              <a:avLst/>
            </a:prstGeom>
          </p:spPr>
        </p:pic>
        <p:pic>
          <p:nvPicPr>
            <p:cNvPr id="14" name="щенок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8824" y="4533490"/>
              <a:ext cx="1993431" cy="1984984"/>
            </a:xfrm>
            <a:prstGeom prst="rect">
              <a:avLst/>
            </a:prstGeom>
          </p:spPr>
        </p:pic>
      </p:grpSp>
      <p:grpSp>
        <p:nvGrpSpPr>
          <p:cNvPr id="17" name="Котята"/>
          <p:cNvGrpSpPr/>
          <p:nvPr/>
        </p:nvGrpSpPr>
        <p:grpSpPr>
          <a:xfrm>
            <a:off x="2097792" y="4577129"/>
            <a:ext cx="8387713" cy="1900913"/>
            <a:chOff x="2097792" y="4577129"/>
            <a:chExt cx="8387713" cy="1900913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7792" y="4577129"/>
              <a:ext cx="1476681" cy="1897706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3308" y="4577129"/>
              <a:ext cx="1476681" cy="1897706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8824" y="4580336"/>
              <a:ext cx="1476681" cy="1897706"/>
            </a:xfrm>
            <a:prstGeom prst="rect">
              <a:avLst/>
            </a:prstGeom>
          </p:spPr>
        </p:pic>
      </p:grpSp>
      <p:grpSp>
        <p:nvGrpSpPr>
          <p:cNvPr id="25" name="поросята"/>
          <p:cNvGrpSpPr/>
          <p:nvPr/>
        </p:nvGrpSpPr>
        <p:grpSpPr>
          <a:xfrm>
            <a:off x="2097792" y="4493866"/>
            <a:ext cx="8417326" cy="2064232"/>
            <a:chOff x="2097792" y="4493866"/>
            <a:chExt cx="8417326" cy="2064232"/>
          </a:xfrm>
        </p:grpSpPr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7792" y="4493866"/>
              <a:ext cx="1535909" cy="2024608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23693" y="4513678"/>
              <a:ext cx="1535909" cy="2024608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9209" y="4533490"/>
              <a:ext cx="1535909" cy="2024608"/>
            </a:xfrm>
            <a:prstGeom prst="rect">
              <a:avLst/>
            </a:prstGeom>
          </p:spPr>
        </p:pic>
      </p:grpSp>
      <p:grpSp>
        <p:nvGrpSpPr>
          <p:cNvPr id="29" name="телята"/>
          <p:cNvGrpSpPr/>
          <p:nvPr/>
        </p:nvGrpSpPr>
        <p:grpSpPr>
          <a:xfrm>
            <a:off x="2094453" y="4344856"/>
            <a:ext cx="8531047" cy="2201678"/>
            <a:chOff x="2094453" y="4344856"/>
            <a:chExt cx="8531047" cy="2201678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4453" y="4465805"/>
              <a:ext cx="1646291" cy="2080729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11982" y="4399854"/>
              <a:ext cx="1646291" cy="2080729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9209" y="4344856"/>
              <a:ext cx="1646291" cy="2080729"/>
            </a:xfrm>
            <a:prstGeom prst="rect">
              <a:avLst/>
            </a:prstGeom>
          </p:spPr>
        </p:pic>
      </p:grpSp>
      <p:grpSp>
        <p:nvGrpSpPr>
          <p:cNvPr id="33" name="козлята"/>
          <p:cNvGrpSpPr/>
          <p:nvPr/>
        </p:nvGrpSpPr>
        <p:grpSpPr>
          <a:xfrm>
            <a:off x="1918954" y="4581098"/>
            <a:ext cx="8446571" cy="1899485"/>
            <a:chOff x="1918954" y="4581098"/>
            <a:chExt cx="8446571" cy="1899485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8954" y="4600911"/>
              <a:ext cx="1749935" cy="1850141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5405" y="4581098"/>
              <a:ext cx="1749935" cy="1850141"/>
            </a:xfrm>
            <a:prstGeom prst="rect">
              <a:avLst/>
            </a:prstGeom>
          </p:spPr>
        </p:pic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15590" y="4630442"/>
              <a:ext cx="1749935" cy="1850141"/>
            </a:xfrm>
            <a:prstGeom prst="rect">
              <a:avLst/>
            </a:prstGeom>
          </p:spPr>
        </p:pic>
      </p:grpSp>
      <p:grpSp>
        <p:nvGrpSpPr>
          <p:cNvPr id="37" name="ягнята"/>
          <p:cNvGrpSpPr/>
          <p:nvPr/>
        </p:nvGrpSpPr>
        <p:grpSpPr>
          <a:xfrm>
            <a:off x="1520389" y="4616868"/>
            <a:ext cx="9438821" cy="1893076"/>
            <a:chOff x="1520389" y="4616868"/>
            <a:chExt cx="9438821" cy="1893076"/>
          </a:xfrm>
        </p:grpSpPr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0389" y="4665602"/>
              <a:ext cx="2459123" cy="1844342"/>
            </a:xfrm>
            <a:prstGeom prst="rect">
              <a:avLst/>
            </a:prstGeom>
          </p:spPr>
        </p:pic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6171" y="4630493"/>
              <a:ext cx="2459123" cy="1844342"/>
            </a:xfrm>
            <a:prstGeom prst="rect">
              <a:avLst/>
            </a:prstGeom>
          </p:spPr>
        </p:pic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0087" y="4616868"/>
              <a:ext cx="2459123" cy="1844342"/>
            </a:xfrm>
            <a:prstGeom prst="rect">
              <a:avLst/>
            </a:prstGeom>
          </p:spPr>
        </p:pic>
      </p:grpSp>
      <p:grpSp>
        <p:nvGrpSpPr>
          <p:cNvPr id="41" name="жеребята"/>
          <p:cNvGrpSpPr/>
          <p:nvPr/>
        </p:nvGrpSpPr>
        <p:grpSpPr>
          <a:xfrm>
            <a:off x="1506610" y="4555014"/>
            <a:ext cx="9195931" cy="1991965"/>
            <a:chOff x="1506610" y="4555014"/>
            <a:chExt cx="9195931" cy="1991965"/>
          </a:xfrm>
        </p:grpSpPr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6610" y="4628566"/>
              <a:ext cx="2126320" cy="1918413"/>
            </a:xfrm>
            <a:prstGeom prst="rect">
              <a:avLst/>
            </a:prstGeom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8928" y="4555014"/>
              <a:ext cx="2126320" cy="1918413"/>
            </a:xfrm>
            <a:prstGeom prst="rect">
              <a:avLst/>
            </a:prstGeom>
          </p:spPr>
        </p:pic>
        <p:pic>
          <p:nvPicPr>
            <p:cNvPr id="40" name="Рисунок 39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6221" y="4562170"/>
              <a:ext cx="2126320" cy="1918413"/>
            </a:xfrm>
            <a:prstGeom prst="rect">
              <a:avLst/>
            </a:prstGeom>
          </p:spPr>
        </p:pic>
      </p:grpSp>
      <p:grpSp>
        <p:nvGrpSpPr>
          <p:cNvPr id="45" name="цыплята"/>
          <p:cNvGrpSpPr/>
          <p:nvPr/>
        </p:nvGrpSpPr>
        <p:grpSpPr>
          <a:xfrm>
            <a:off x="1908206" y="4670027"/>
            <a:ext cx="8920817" cy="1848446"/>
            <a:chOff x="1908206" y="4670027"/>
            <a:chExt cx="8920817" cy="1848446"/>
          </a:xfrm>
        </p:grpSpPr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8206" y="4715073"/>
              <a:ext cx="1934517" cy="1803400"/>
            </a:xfrm>
            <a:prstGeom prst="rect">
              <a:avLst/>
            </a:prstGeom>
          </p:spPr>
        </p:pic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9045" y="4702410"/>
              <a:ext cx="1934517" cy="1803400"/>
            </a:xfrm>
            <a:prstGeom prst="rect">
              <a:avLst/>
            </a:prstGeom>
          </p:spPr>
        </p:pic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94506" y="4670027"/>
              <a:ext cx="1934517" cy="1803400"/>
            </a:xfrm>
            <a:prstGeom prst="rect">
              <a:avLst/>
            </a:prstGeom>
          </p:spPr>
        </p:pic>
      </p:grpSp>
      <p:grpSp>
        <p:nvGrpSpPr>
          <p:cNvPr id="49" name="гусята"/>
          <p:cNvGrpSpPr/>
          <p:nvPr/>
        </p:nvGrpSpPr>
        <p:grpSpPr>
          <a:xfrm>
            <a:off x="1882860" y="4594204"/>
            <a:ext cx="8732439" cy="2021581"/>
            <a:chOff x="1882860" y="4594204"/>
            <a:chExt cx="8732439" cy="2021581"/>
          </a:xfrm>
        </p:grpSpPr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860" y="4607402"/>
              <a:ext cx="1809322" cy="1998024"/>
            </a:xfrm>
            <a:prstGeom prst="rect">
              <a:avLst/>
            </a:prstGeom>
          </p:spPr>
        </p:pic>
        <p:pic>
          <p:nvPicPr>
            <p:cNvPr id="47" name="Рисунок 46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6052" y="4594204"/>
              <a:ext cx="1809322" cy="1998024"/>
            </a:xfrm>
            <a:prstGeom prst="rect">
              <a:avLst/>
            </a:prstGeom>
          </p:spPr>
        </p:pic>
        <p:pic>
          <p:nvPicPr>
            <p:cNvPr id="48" name="Рисунок 47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5977" y="4617761"/>
              <a:ext cx="1809322" cy="1998024"/>
            </a:xfrm>
            <a:prstGeom prst="rect">
              <a:avLst/>
            </a:prstGeom>
          </p:spPr>
        </p:pic>
      </p:grpSp>
      <p:pic>
        <p:nvPicPr>
          <p:cNvPr id="50" name="конура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275" y="1328830"/>
            <a:ext cx="3213350" cy="2012294"/>
          </a:xfrm>
          <a:prstGeom prst="rect">
            <a:avLst/>
          </a:prstGeom>
        </p:spPr>
      </p:pic>
      <p:pic>
        <p:nvPicPr>
          <p:cNvPr id="51" name="дом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398" y="1202260"/>
            <a:ext cx="2362325" cy="2265433"/>
          </a:xfrm>
          <a:prstGeom prst="rect">
            <a:avLst/>
          </a:prstGeom>
        </p:spPr>
      </p:pic>
      <p:pic>
        <p:nvPicPr>
          <p:cNvPr id="52" name="сарай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683" y="1438425"/>
            <a:ext cx="3067753" cy="2063064"/>
          </a:xfrm>
          <a:prstGeom prst="rect">
            <a:avLst/>
          </a:prstGeom>
        </p:spPr>
      </p:pic>
      <p:pic>
        <p:nvPicPr>
          <p:cNvPr id="53" name="стойло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525" y="1457897"/>
            <a:ext cx="2738068" cy="1982221"/>
          </a:xfrm>
          <a:prstGeom prst="rect">
            <a:avLst/>
          </a:prstGeom>
        </p:spPr>
      </p:pic>
      <p:pic>
        <p:nvPicPr>
          <p:cNvPr id="54" name="птичник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694" y="1276396"/>
            <a:ext cx="2845674" cy="219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81481E-6 L 0.27058 0.19421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29" y="969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58 0.19421 L 1.875E-6 4.81481E-6 " pathEditMode="relative" rAng="0" ptsTypes="AA">
                                      <p:cBhvr>
                                        <p:cTn id="4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-97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0143 0.19421 " pathEditMode="relative" rAng="0" ptsTypes="AA">
                                      <p:cBhvr>
                                        <p:cTn id="8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699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3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3 0.19421 L -4.16667E-6 4.81481E-6 " pathEditMode="relative" rAng="0" ptsTypes="AA">
                                      <p:cBhvr>
                                        <p:cTn id="1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213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0" dur="125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96296E-6 L -0.27943 0.17986 " pathEditMode="relative" rAng="0" ptsTypes="AA">
                                      <p:cBhvr>
                                        <p:cTn id="16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49" y="8495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0" dur="125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42 0.17986 L 1.25E-6 -4.07407E-6 " pathEditMode="relative" rAng="0" ptsTypes="AA">
                                      <p:cBhvr>
                                        <p:cTn id="20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15" y="-9329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7" dur="125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0.27057 -0.10185 " pathEditMode="relative" rAng="0" ptsTypes="AA">
                                      <p:cBhvr>
                                        <p:cTn id="23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9" y="-5231"/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7" dur="125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58 -0.10185 L 2.91667E-6 3.7037E-6 " pathEditMode="relative" rAng="0" ptsTypes="AA">
                                      <p:cBhvr>
                                        <p:cTn id="27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24" y="4583"/>
                                    </p:animMotion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4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00143 -0.10185 " pathEditMode="relative" rAng="0" ptsTypes="AA">
                                      <p:cBhvr>
                                        <p:cTn id="3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5093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>
                      <p:stCondLst>
                        <p:cond delay="indefinite"/>
                      </p:stCondLst>
                      <p:childTnLst>
                        <p:par>
                          <p:cTn id="352" fill="hold">
                            <p:stCondLst>
                              <p:cond delay="0"/>
                            </p:stCondLst>
                            <p:childTnLst>
                              <p:par>
                                <p:cTn id="3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4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-0.10185 L 1.25E-6 3.33333E-6 " pathEditMode="relative" rAng="0" ptsTypes="AA">
                                      <p:cBhvr>
                                        <p:cTn id="35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4977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9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-0.27943 -0.10208 " pathEditMode="relative" rAng="0" ptsTypes="AA">
                                      <p:cBhvr>
                                        <p:cTn id="39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93" y="-5116"/>
                                    </p:animMotion>
                                  </p:childTnLst>
                                </p:cTn>
                              </p:par>
                              <p:par>
                                <p:cTn id="3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42 -0.10208 L -3.54167E-6 3.33333E-6 " pathEditMode="relative" rAng="0" ptsTypes="AA">
                                      <p:cBhvr>
                                        <p:cTn id="4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1" y="4977"/>
                                    </p:animMotion>
                                  </p:childTnLst>
                                </p:cTn>
                              </p:par>
                              <p:par>
                                <p:cTn id="4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8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4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0.27057 -0.43935 " pathEditMode="relative" rAng="0" ptsTypes="AA">
                                      <p:cBhvr>
                                        <p:cTn id="47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81" y="-21968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8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0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58 -0.43935 L 4.58333E-6 1.48148E-6 " pathEditMode="relative" rAng="0" ptsTypes="AA">
                                      <p:cBhvr>
                                        <p:cTn id="51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21944"/>
                                    </p:animMotion>
                                  </p:childTnLst>
                                </p:cTn>
                              </p:par>
                              <p:par>
                                <p:cTn id="5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2" fill="hold">
                      <p:stCondLst>
                        <p:cond delay="0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5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5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00143 -0.43935 " pathEditMode="relative" rAng="0" ptsTypes="AA">
                                      <p:cBhvr>
                                        <p:cTn id="54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21968"/>
                                    </p:animMotion>
                                  </p:childTnLst>
                                </p:cTn>
                              </p:par>
                              <p:par>
                                <p:cTn id="5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2" fill="hold">
                      <p:stCondLst>
                        <p:cond delay="indefinite"/>
                      </p:stCondLst>
                      <p:childTnLst>
                        <p:par>
                          <p:cTn id="573" fill="hold">
                            <p:stCondLst>
                              <p:cond delay="0"/>
                            </p:stCondLst>
                            <p:childTnLst>
                              <p:par>
                                <p:cTn id="5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2" fill="hold">
                      <p:stCondLst>
                        <p:cond delay="indefinite"/>
                      </p:stCondLst>
                      <p:childTnLst>
                        <p:par>
                          <p:cTn id="583" fill="hold">
                            <p:stCondLst>
                              <p:cond delay="0"/>
                            </p:stCondLst>
                            <p:childTnLst>
                              <p:par>
                                <p:cTn id="58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5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8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-0.43935 L 1.25E-6 2.22222E-6 " pathEditMode="relative" rAng="0" ptsTypes="AA">
                                      <p:cBhvr>
                                        <p:cTn id="58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21782"/>
                                    </p:animMotion>
                                  </p:childTnLst>
                                </p:cTn>
                              </p:par>
                              <p:par>
                                <p:cTn id="5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9" fill="hold">
                      <p:stCondLst>
                        <p:cond delay="0"/>
                      </p:stCondLst>
                      <p:childTnLst>
                        <p:par>
                          <p:cTn id="620" fill="hold">
                            <p:stCondLst>
                              <p:cond delay="0"/>
                            </p:stCondLst>
                            <p:childTnLst>
                              <p:par>
                                <p:cTn id="6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2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6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-0.27943 -0.43935 " pathEditMode="relative" rAng="0" ptsTypes="AA">
                                      <p:cBhvr>
                                        <p:cTn id="62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-21968"/>
                                    </p:animMotion>
                                  </p:childTnLst>
                                </p:cTn>
                              </p:par>
                              <p:par>
                                <p:cTn id="6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9" fill="hold">
                      <p:stCondLst>
                        <p:cond delay="indefinite"/>
                      </p:stCondLst>
                      <p:childTnLst>
                        <p:par>
                          <p:cTn id="650" fill="hold">
                            <p:stCondLst>
                              <p:cond delay="0"/>
                            </p:stCondLst>
                            <p:childTnLst>
                              <p:par>
                                <p:cTn id="6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4" fill="hold">
                      <p:stCondLst>
                        <p:cond delay="indefinite"/>
                      </p:stCondLst>
                      <p:childTnLst>
                        <p:par>
                          <p:cTn id="655" fill="hold">
                            <p:stCondLst>
                              <p:cond delay="0"/>
                            </p:stCondLst>
                            <p:childTnLst>
                              <p:par>
                                <p:cTn id="6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9" fill="hold">
                      <p:stCondLst>
                        <p:cond delay="indefinite"/>
                      </p:stCondLst>
                      <p:childTnLst>
                        <p:par>
                          <p:cTn id="660" fill="hold">
                            <p:stCondLst>
                              <p:cond delay="0"/>
                            </p:stCondLst>
                            <p:childTnLst>
                              <p:par>
                                <p:cTn id="6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2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6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42 -0.43935 L 4.16667E-7 2.25514E-17 " pathEditMode="relative" rAng="0" ptsTypes="AA">
                                      <p:cBhvr>
                                        <p:cTn id="66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41" y="21644"/>
                                    </p:animMotion>
                                  </p:childTnLst>
                                </p:cTn>
                              </p:par>
                              <p:par>
                                <p:cTn id="6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бака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339" y="566800"/>
            <a:ext cx="1720155" cy="1236600"/>
          </a:xfrm>
          <a:prstGeom prst="rect">
            <a:avLst/>
          </a:prstGeom>
        </p:spPr>
      </p:pic>
      <p:pic>
        <p:nvPicPr>
          <p:cNvPr id="3" name="кошка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17090" y="566800"/>
            <a:ext cx="1869448" cy="1236600"/>
          </a:xfrm>
          <a:prstGeom prst="rect">
            <a:avLst/>
          </a:prstGeom>
        </p:spPr>
      </p:pic>
      <p:pic>
        <p:nvPicPr>
          <p:cNvPr id="4" name="свин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134" y="762000"/>
            <a:ext cx="2007518" cy="1041400"/>
          </a:xfrm>
          <a:prstGeom prst="rect">
            <a:avLst/>
          </a:prstGeom>
        </p:spPr>
      </p:pic>
      <p:pic>
        <p:nvPicPr>
          <p:cNvPr id="6" name="корова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623" y="2516560"/>
            <a:ext cx="1689585" cy="1398401"/>
          </a:xfrm>
          <a:prstGeom prst="rect">
            <a:avLst/>
          </a:prstGeom>
        </p:spPr>
      </p:pic>
      <p:pic>
        <p:nvPicPr>
          <p:cNvPr id="7" name="коза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551" y="2377884"/>
            <a:ext cx="2356525" cy="1675751"/>
          </a:xfrm>
          <a:prstGeom prst="rect">
            <a:avLst/>
          </a:prstGeom>
        </p:spPr>
      </p:pic>
      <p:pic>
        <p:nvPicPr>
          <p:cNvPr id="8" name="баран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187" y="2447220"/>
            <a:ext cx="1569411" cy="1537077"/>
          </a:xfrm>
          <a:prstGeom prst="rect">
            <a:avLst/>
          </a:prstGeom>
        </p:spPr>
      </p:pic>
      <p:pic>
        <p:nvPicPr>
          <p:cNvPr id="9" name="лошадь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7370" flipH="1">
            <a:off x="1920992" y="4629542"/>
            <a:ext cx="1698844" cy="1799623"/>
          </a:xfrm>
          <a:prstGeom prst="rect">
            <a:avLst/>
          </a:prstGeom>
        </p:spPr>
      </p:pic>
      <p:pic>
        <p:nvPicPr>
          <p:cNvPr id="10" name="петух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198" y="4779277"/>
            <a:ext cx="1353229" cy="1500151"/>
          </a:xfrm>
          <a:prstGeom prst="rect">
            <a:avLst/>
          </a:prstGeom>
        </p:spPr>
      </p:pic>
      <p:pic>
        <p:nvPicPr>
          <p:cNvPr id="11" name="гусь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222" y="4748302"/>
            <a:ext cx="1271339" cy="1562100"/>
          </a:xfrm>
          <a:prstGeom prst="rect">
            <a:avLst/>
          </a:prstGeom>
        </p:spPr>
      </p:pic>
      <p:grpSp>
        <p:nvGrpSpPr>
          <p:cNvPr id="15" name="щенки"/>
          <p:cNvGrpSpPr/>
          <p:nvPr/>
        </p:nvGrpSpPr>
        <p:grpSpPr>
          <a:xfrm>
            <a:off x="2097792" y="4533490"/>
            <a:ext cx="8904463" cy="1984984"/>
            <a:chOff x="2097792" y="4533490"/>
            <a:chExt cx="8904463" cy="1984984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7792" y="4533490"/>
              <a:ext cx="1993431" cy="1984984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3308" y="4533490"/>
              <a:ext cx="1993431" cy="1984984"/>
            </a:xfrm>
            <a:prstGeom prst="rect">
              <a:avLst/>
            </a:prstGeom>
          </p:spPr>
        </p:pic>
        <p:pic>
          <p:nvPicPr>
            <p:cNvPr id="14" name="щенок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8824" y="4533490"/>
              <a:ext cx="1993431" cy="1984984"/>
            </a:xfrm>
            <a:prstGeom prst="rect">
              <a:avLst/>
            </a:prstGeom>
          </p:spPr>
        </p:pic>
      </p:grpSp>
      <p:grpSp>
        <p:nvGrpSpPr>
          <p:cNvPr id="17" name="Котята"/>
          <p:cNvGrpSpPr/>
          <p:nvPr/>
        </p:nvGrpSpPr>
        <p:grpSpPr>
          <a:xfrm>
            <a:off x="2097792" y="4577129"/>
            <a:ext cx="8387713" cy="1900913"/>
            <a:chOff x="2097792" y="4577129"/>
            <a:chExt cx="8387713" cy="1900913"/>
          </a:xfrm>
        </p:grpSpPr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7792" y="4577129"/>
              <a:ext cx="1476681" cy="1897706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3308" y="4577129"/>
              <a:ext cx="1476681" cy="1897706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08824" y="4580336"/>
              <a:ext cx="1476681" cy="1897706"/>
            </a:xfrm>
            <a:prstGeom prst="rect">
              <a:avLst/>
            </a:prstGeom>
          </p:spPr>
        </p:pic>
      </p:grpSp>
      <p:grpSp>
        <p:nvGrpSpPr>
          <p:cNvPr id="25" name="поросята"/>
          <p:cNvGrpSpPr/>
          <p:nvPr/>
        </p:nvGrpSpPr>
        <p:grpSpPr>
          <a:xfrm>
            <a:off x="2097792" y="4493866"/>
            <a:ext cx="8417326" cy="2064232"/>
            <a:chOff x="2097792" y="4493866"/>
            <a:chExt cx="8417326" cy="2064232"/>
          </a:xfrm>
        </p:grpSpPr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7792" y="4493866"/>
              <a:ext cx="1535909" cy="2024608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23693" y="4513678"/>
              <a:ext cx="1535909" cy="2024608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9209" y="4533490"/>
              <a:ext cx="1535909" cy="2024608"/>
            </a:xfrm>
            <a:prstGeom prst="rect">
              <a:avLst/>
            </a:prstGeom>
          </p:spPr>
        </p:pic>
      </p:grpSp>
      <p:grpSp>
        <p:nvGrpSpPr>
          <p:cNvPr id="29" name="телята"/>
          <p:cNvGrpSpPr/>
          <p:nvPr/>
        </p:nvGrpSpPr>
        <p:grpSpPr>
          <a:xfrm>
            <a:off x="2094453" y="4344856"/>
            <a:ext cx="8531047" cy="2201678"/>
            <a:chOff x="2094453" y="4344856"/>
            <a:chExt cx="8531047" cy="2201678"/>
          </a:xfrm>
        </p:grpSpPr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4453" y="4465805"/>
              <a:ext cx="1646291" cy="2080729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11982" y="4399854"/>
              <a:ext cx="1646291" cy="2080729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9209" y="4344856"/>
              <a:ext cx="1646291" cy="2080729"/>
            </a:xfrm>
            <a:prstGeom prst="rect">
              <a:avLst/>
            </a:prstGeom>
          </p:spPr>
        </p:pic>
      </p:grpSp>
      <p:grpSp>
        <p:nvGrpSpPr>
          <p:cNvPr id="33" name="козлята"/>
          <p:cNvGrpSpPr/>
          <p:nvPr/>
        </p:nvGrpSpPr>
        <p:grpSpPr>
          <a:xfrm>
            <a:off x="1918954" y="4581098"/>
            <a:ext cx="8446571" cy="1899485"/>
            <a:chOff x="1918954" y="4581098"/>
            <a:chExt cx="8446571" cy="1899485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8954" y="4600911"/>
              <a:ext cx="1749935" cy="1850141"/>
            </a:xfrm>
            <a:prstGeom prst="rect">
              <a:avLst/>
            </a:prstGeom>
          </p:spPr>
        </p:pic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65405" y="4581098"/>
              <a:ext cx="1749935" cy="1850141"/>
            </a:xfrm>
            <a:prstGeom prst="rect">
              <a:avLst/>
            </a:prstGeom>
          </p:spPr>
        </p:pic>
        <p:pic>
          <p:nvPicPr>
            <p:cNvPr id="32" name="Рисунок 31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15590" y="4630442"/>
              <a:ext cx="1749935" cy="1850141"/>
            </a:xfrm>
            <a:prstGeom prst="rect">
              <a:avLst/>
            </a:prstGeom>
          </p:spPr>
        </p:pic>
      </p:grpSp>
      <p:grpSp>
        <p:nvGrpSpPr>
          <p:cNvPr id="37" name="ягнята"/>
          <p:cNvGrpSpPr/>
          <p:nvPr/>
        </p:nvGrpSpPr>
        <p:grpSpPr>
          <a:xfrm>
            <a:off x="1520389" y="4616868"/>
            <a:ext cx="9438821" cy="1893076"/>
            <a:chOff x="1520389" y="4616868"/>
            <a:chExt cx="9438821" cy="1893076"/>
          </a:xfrm>
        </p:grpSpPr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0389" y="4665602"/>
              <a:ext cx="2459123" cy="1844342"/>
            </a:xfrm>
            <a:prstGeom prst="rect">
              <a:avLst/>
            </a:prstGeom>
          </p:spPr>
        </p:pic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6171" y="4630493"/>
              <a:ext cx="2459123" cy="1844342"/>
            </a:xfrm>
            <a:prstGeom prst="rect">
              <a:avLst/>
            </a:prstGeom>
          </p:spPr>
        </p:pic>
        <p:pic>
          <p:nvPicPr>
            <p:cNvPr id="36" name="Рисунок 35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00087" y="4616868"/>
              <a:ext cx="2459123" cy="1844342"/>
            </a:xfrm>
            <a:prstGeom prst="rect">
              <a:avLst/>
            </a:prstGeom>
          </p:spPr>
        </p:pic>
      </p:grpSp>
      <p:grpSp>
        <p:nvGrpSpPr>
          <p:cNvPr id="41" name="жеребята"/>
          <p:cNvGrpSpPr/>
          <p:nvPr/>
        </p:nvGrpSpPr>
        <p:grpSpPr>
          <a:xfrm>
            <a:off x="1506610" y="4555014"/>
            <a:ext cx="9195931" cy="1991965"/>
            <a:chOff x="1506610" y="4555014"/>
            <a:chExt cx="9195931" cy="1991965"/>
          </a:xfrm>
        </p:grpSpPr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6610" y="4628566"/>
              <a:ext cx="2126320" cy="1918413"/>
            </a:xfrm>
            <a:prstGeom prst="rect">
              <a:avLst/>
            </a:prstGeom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8928" y="4555014"/>
              <a:ext cx="2126320" cy="1918413"/>
            </a:xfrm>
            <a:prstGeom prst="rect">
              <a:avLst/>
            </a:prstGeom>
          </p:spPr>
        </p:pic>
        <p:pic>
          <p:nvPicPr>
            <p:cNvPr id="40" name="Рисунок 39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76221" y="4562170"/>
              <a:ext cx="2126320" cy="1918413"/>
            </a:xfrm>
            <a:prstGeom prst="rect">
              <a:avLst/>
            </a:prstGeom>
          </p:spPr>
        </p:pic>
      </p:grpSp>
      <p:grpSp>
        <p:nvGrpSpPr>
          <p:cNvPr id="45" name="цыплята"/>
          <p:cNvGrpSpPr/>
          <p:nvPr/>
        </p:nvGrpSpPr>
        <p:grpSpPr>
          <a:xfrm>
            <a:off x="1908206" y="4670027"/>
            <a:ext cx="8920817" cy="1848446"/>
            <a:chOff x="1908206" y="4670027"/>
            <a:chExt cx="8920817" cy="1848446"/>
          </a:xfrm>
        </p:grpSpPr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8206" y="4715073"/>
              <a:ext cx="1934517" cy="1803400"/>
            </a:xfrm>
            <a:prstGeom prst="rect">
              <a:avLst/>
            </a:prstGeom>
          </p:spPr>
        </p:pic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9045" y="4702410"/>
              <a:ext cx="1934517" cy="1803400"/>
            </a:xfrm>
            <a:prstGeom prst="rect">
              <a:avLst/>
            </a:prstGeom>
          </p:spPr>
        </p:pic>
        <p:pic>
          <p:nvPicPr>
            <p:cNvPr id="44" name="Рисунок 43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94506" y="4670027"/>
              <a:ext cx="1934517" cy="1803400"/>
            </a:xfrm>
            <a:prstGeom prst="rect">
              <a:avLst/>
            </a:prstGeom>
          </p:spPr>
        </p:pic>
      </p:grpSp>
      <p:grpSp>
        <p:nvGrpSpPr>
          <p:cNvPr id="49" name="гусята"/>
          <p:cNvGrpSpPr/>
          <p:nvPr/>
        </p:nvGrpSpPr>
        <p:grpSpPr>
          <a:xfrm>
            <a:off x="1882860" y="4594204"/>
            <a:ext cx="8732439" cy="2021581"/>
            <a:chOff x="1882860" y="4594204"/>
            <a:chExt cx="8732439" cy="2021581"/>
          </a:xfrm>
        </p:grpSpPr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2860" y="4607402"/>
              <a:ext cx="1809322" cy="1998024"/>
            </a:xfrm>
            <a:prstGeom prst="rect">
              <a:avLst/>
            </a:prstGeom>
          </p:spPr>
        </p:pic>
        <p:pic>
          <p:nvPicPr>
            <p:cNvPr id="47" name="Рисунок 46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6052" y="4594204"/>
              <a:ext cx="1809322" cy="1998024"/>
            </a:xfrm>
            <a:prstGeom prst="rect">
              <a:avLst/>
            </a:prstGeom>
          </p:spPr>
        </p:pic>
        <p:pic>
          <p:nvPicPr>
            <p:cNvPr id="48" name="Рисунок 47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5977" y="4617761"/>
              <a:ext cx="1809322" cy="19980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388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81481E-6 L 0.27058 0.19421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29" y="969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25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58 0.19421 L 1.875E-6 4.81481E-6 " pathEditMode="relative" rAng="0" ptsTypes="AA">
                                      <p:cBhvr>
                                        <p:cTn id="4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-972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00143 0.19421 " pathEditMode="relative" rAng="0" ptsTypes="AA">
                                      <p:cBhvr>
                                        <p:cTn id="7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69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3 0.19421 L -4.16667E-6 4.81481E-6 " pathEditMode="relative" rAng="0" ptsTypes="AA">
                                      <p:cBhvr>
                                        <p:cTn id="11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213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4" dur="125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96296E-6 L -0.27943 0.17986 " pathEditMode="relative" rAng="0" ptsTypes="AA">
                                      <p:cBhvr>
                                        <p:cTn id="14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49" y="8495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9" dur="125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42 0.17986 L 1.25E-6 -4.07407E-6 " pathEditMode="relative" rAng="0" ptsTypes="AA">
                                      <p:cBhvr>
                                        <p:cTn id="18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15" y="-9329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3" dur="125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0.27057 -0.10185 " pathEditMode="relative" rAng="0" ptsTypes="AA">
                                      <p:cBhvr>
                                        <p:cTn id="2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9" y="-5231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8" dur="125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58 -0.10185 L 2.91667E-6 3.7037E-6 " pathEditMode="relative" rAng="0" ptsTypes="AA">
                                      <p:cBhvr>
                                        <p:cTn id="25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24" y="4583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2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00143 -0.10185 " pathEditMode="relative" rAng="0" ptsTypes="AA">
                                      <p:cBhvr>
                                        <p:cTn id="28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5093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7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-0.10185 L 1.25E-6 3.33333E-6 " pathEditMode="relative" rAng="0" ptsTypes="AA">
                                      <p:cBhvr>
                                        <p:cTn id="31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4977"/>
                                    </p:animMotion>
                                  </p:childTnLst>
                                </p:cTn>
                              </p:par>
                              <p:par>
                                <p:cTn id="3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>
                      <p:stCondLst>
                        <p:cond delay="0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1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3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-0.27943 -0.10208 " pathEditMode="relative" rAng="0" ptsTypes="AA">
                                      <p:cBhvr>
                                        <p:cTn id="35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93" y="-5116"/>
                                    </p:animMotion>
                                  </p:childTnLst>
                                </p:cTn>
                              </p:par>
                              <p:par>
                                <p:cTn id="3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6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8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42 -0.10208 L -3.54167E-6 3.33333E-6 " pathEditMode="relative" rAng="0" ptsTypes="AA">
                                      <p:cBhvr>
                                        <p:cTn id="38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1" y="4977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0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4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0.27057 -0.43935 " pathEditMode="relative" rAng="0" ptsTypes="AA">
                                      <p:cBhvr>
                                        <p:cTn id="42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81" y="-21968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5" dur="125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5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058 -0.43935 L 4.58333E-6 1.48148E-6 " pathEditMode="relative" rAng="0" ptsTypes="AA">
                                      <p:cBhvr>
                                        <p:cTn id="45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7" y="21944"/>
                                    </p:animMotion>
                                  </p:childTnLst>
                                </p:cTn>
                              </p:par>
                              <p:par>
                                <p:cTn id="4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8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6" fill="hold">
                      <p:stCondLst>
                        <p:cond delay="0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9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49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00143 -0.43935 " pathEditMode="relative" rAng="0" ptsTypes="AA">
                                      <p:cBhvr>
                                        <p:cTn id="49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21968"/>
                                    </p:animMotion>
                                  </p:childTnLst>
                                </p:cTn>
                              </p:par>
                              <p:par>
                                <p:cTn id="4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6" fill="hold">
                      <p:stCondLst>
                        <p:cond delay="indefinite"/>
                      </p:stCondLst>
                      <p:childTnLst>
                        <p:par>
                          <p:cTn id="517" fill="hold">
                            <p:stCondLst>
                              <p:cond delay="0"/>
                            </p:stCondLst>
                            <p:childTnLst>
                              <p:par>
                                <p:cTn id="5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1" fill="hold">
                      <p:stCondLst>
                        <p:cond delay="indefinite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4" dur="125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-0.43935 L 1.25E-6 2.22222E-6 " pathEditMode="relative" rAng="0" ptsTypes="AA">
                                      <p:cBhvr>
                                        <p:cTn id="52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21782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5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5" fill="hold">
                      <p:stCondLst>
                        <p:cond delay="0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8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5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-0.27943 -0.43935 " pathEditMode="relative" rAng="0" ptsTypes="AA">
                                      <p:cBhvr>
                                        <p:cTn id="56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-21968"/>
                                    </p:animMotion>
                                  </p:childTnLst>
                                </p:cTn>
                              </p:par>
                              <p:par>
                                <p:cTn id="5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5" fill="hold">
                      <p:stCondLst>
                        <p:cond delay="indefinite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0" fill="hold">
                      <p:stCondLst>
                        <p:cond delay="indefinite"/>
                      </p:stCondLst>
                      <p:childTnLst>
                        <p:par>
                          <p:cTn id="591" fill="hold">
                            <p:stCondLst>
                              <p:cond delay="0"/>
                            </p:stCondLst>
                            <p:childTnLst>
                              <p:par>
                                <p:cTn id="59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3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9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42 -0.43935 L 4.16667E-7 2.25514E-17 " pathEditMode="relative" rAng="0" ptsTypes="AA">
                                      <p:cBhvr>
                                        <p:cTn id="59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41" y="21644"/>
                                    </p:animMotion>
                                  </p:childTnLst>
                                </p:cTn>
                              </p:par>
                              <p:par>
                                <p:cTn id="5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26</Words>
  <Application>Microsoft Office PowerPoint</Application>
  <PresentationFormat>Широкоэкранный</PresentationFormat>
  <Paragraphs>8</Paragraphs>
  <Slides>3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Arial</vt:lpstr>
      <vt:lpstr>Calibri</vt:lpstr>
      <vt:lpstr>Corbel</vt:lpstr>
      <vt:lpstr>Gill Sans MT</vt:lpstr>
      <vt:lpstr>Impact</vt:lpstr>
      <vt:lpstr>Segoe UI</vt:lpstr>
      <vt:lpstr>Badge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IronPC_jun</dc:creator>
  <cp:lastModifiedBy>ps</cp:lastModifiedBy>
  <cp:revision>10</cp:revision>
  <dcterms:created xsi:type="dcterms:W3CDTF">2019-12-02T14:59:33Z</dcterms:created>
  <dcterms:modified xsi:type="dcterms:W3CDTF">2019-12-04T17:12:31Z</dcterms:modified>
</cp:coreProperties>
</file>