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6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141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5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448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298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44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174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691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101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98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3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41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20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50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86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796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00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2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A1EC8C-1941-4904-8678-10221629D32C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F23767-DC3E-4C82-9FA4-FD36850E8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7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" y="615615"/>
            <a:ext cx="121919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8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Детский сад №7 «Жар птица»</a:t>
            </a:r>
          </a:p>
          <a:p>
            <a:endParaRPr lang="ru-RU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2831606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Интерактивный</a:t>
            </a:r>
            <a:r>
              <a:rPr lang="ru-RU" sz="3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плакат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354826"/>
            <a:ext cx="1219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«Опыты с неживой природой»</a:t>
            </a:r>
            <a:endParaRPr lang="ru-RU" sz="44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5306156"/>
            <a:ext cx="10985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Составила:</a:t>
            </a:r>
          </a:p>
          <a:p>
            <a:pPr algn="r"/>
            <a:r>
              <a:rPr lang="ru-RU" sz="2800" b="1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Невзорова</a:t>
            </a:r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Наталья Викторовна</a:t>
            </a:r>
            <a:endParaRPr lang="ru-RU" sz="28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0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6360" y="763843"/>
            <a:ext cx="7544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Изучаем свойства воды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вода_в_стакане1"/>
          <p:cNvSpPr/>
          <p:nvPr/>
        </p:nvSpPr>
        <p:spPr>
          <a:xfrm rot="10800000">
            <a:off x="5157110" y="3216275"/>
            <a:ext cx="1466757" cy="1259681"/>
          </a:xfrm>
          <a:prstGeom prst="trapezoid">
            <a:avLst>
              <a:gd name="adj" fmla="val 1486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стакан"/>
          <p:cNvGrpSpPr/>
          <p:nvPr/>
        </p:nvGrpSpPr>
        <p:grpSpPr>
          <a:xfrm>
            <a:off x="5066433" y="2539398"/>
            <a:ext cx="1638494" cy="1936559"/>
            <a:chOff x="1352452" y="2375885"/>
            <a:chExt cx="1638494" cy="1936559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352454" y="2510634"/>
              <a:ext cx="1638490" cy="1801810"/>
              <a:chOff x="2871878" y="941832"/>
              <a:chExt cx="1395562" cy="1534668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2871878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H="1">
                <a:off x="4048175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3081528" y="2476500"/>
                <a:ext cx="97488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Дуга 5"/>
            <p:cNvSpPr/>
            <p:nvPr/>
          </p:nvSpPr>
          <p:spPr>
            <a:xfrm rot="16200000">
              <a:off x="2034397" y="1712226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уга 6"/>
            <p:cNvSpPr/>
            <p:nvPr/>
          </p:nvSpPr>
          <p:spPr>
            <a:xfrm rot="5400000">
              <a:off x="2034395" y="1693942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вкус"/>
          <p:cNvGrpSpPr/>
          <p:nvPr/>
        </p:nvGrpSpPr>
        <p:grpSpPr>
          <a:xfrm>
            <a:off x="3060228" y="1772025"/>
            <a:ext cx="5976316" cy="3896682"/>
            <a:chOff x="3060228" y="1772025"/>
            <a:chExt cx="5976316" cy="3896682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8426" y="1772025"/>
              <a:ext cx="3679920" cy="3679920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3060228" y="4960821"/>
              <a:ext cx="597631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Попробуйте воду на вкус</a:t>
              </a:r>
              <a:endParaRPr lang="ru-RU" sz="40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6" name="запах"/>
          <p:cNvGrpSpPr/>
          <p:nvPr/>
        </p:nvGrpSpPr>
        <p:grpSpPr>
          <a:xfrm>
            <a:off x="4035659" y="2037405"/>
            <a:ext cx="4025462" cy="3631302"/>
            <a:chOff x="4035659" y="2037405"/>
            <a:chExt cx="4025462" cy="3631302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09099" y="2037405"/>
              <a:ext cx="2878574" cy="2706654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4035659" y="4960821"/>
              <a:ext cx="402546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Понюхайте воду</a:t>
              </a:r>
              <a:endParaRPr lang="ru-RU" sz="40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9" name="цвет"/>
          <p:cNvGrpSpPr/>
          <p:nvPr/>
        </p:nvGrpSpPr>
        <p:grpSpPr>
          <a:xfrm>
            <a:off x="3636507" y="2193583"/>
            <a:ext cx="4823757" cy="3479079"/>
            <a:chOff x="3636507" y="2193583"/>
            <a:chExt cx="4823757" cy="3479079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4493" y="2193583"/>
              <a:ext cx="1995678" cy="2550476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3636507" y="4964776"/>
              <a:ext cx="482375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Посмотрите на воду</a:t>
              </a:r>
              <a:endParaRPr lang="ru-RU" sz="40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pic>
        <p:nvPicPr>
          <p:cNvPr id="20" name="рот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424" y="2447081"/>
            <a:ext cx="2255942" cy="2255942"/>
          </a:xfrm>
          <a:prstGeom prst="rect">
            <a:avLst/>
          </a:prstGeom>
        </p:spPr>
      </p:pic>
      <p:pic>
        <p:nvPicPr>
          <p:cNvPr id="21" name="нос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549" y="2598893"/>
            <a:ext cx="1226396" cy="1992434"/>
          </a:xfrm>
          <a:prstGeom prst="rect">
            <a:avLst/>
          </a:prstGeom>
        </p:spPr>
      </p:pic>
      <p:pic>
        <p:nvPicPr>
          <p:cNvPr id="23" name="глаз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1297" y="3017198"/>
            <a:ext cx="1848369" cy="903246"/>
          </a:xfrm>
          <a:prstGeom prst="rect">
            <a:avLst/>
          </a:prstGeom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208424" y="2814004"/>
            <a:ext cx="2239068" cy="149422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451582" y="2845082"/>
            <a:ext cx="2239068" cy="149422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8730439" y="2814003"/>
            <a:ext cx="2239068" cy="149422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064050" y="4955819"/>
            <a:ext cx="102707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Вода не имеет ни вкуса, ни запаха, ни цвета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8" name="вода_в_стакане2"/>
          <p:cNvSpPr/>
          <p:nvPr/>
        </p:nvSpPr>
        <p:spPr>
          <a:xfrm rot="10800000">
            <a:off x="5157110" y="3216275"/>
            <a:ext cx="1466757" cy="1259681"/>
          </a:xfrm>
          <a:prstGeom prst="trapezoid">
            <a:avLst>
              <a:gd name="adj" fmla="val 1486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9" name="вода_колбы"/>
          <p:cNvGrpSpPr/>
          <p:nvPr/>
        </p:nvGrpSpPr>
        <p:grpSpPr>
          <a:xfrm>
            <a:off x="5050912" y="3216275"/>
            <a:ext cx="631894" cy="2743560"/>
            <a:chOff x="4288912" y="2355850"/>
            <a:chExt cx="631894" cy="2778485"/>
          </a:xfrm>
        </p:grpSpPr>
        <p:sp>
          <p:nvSpPr>
            <p:cNvPr id="70" name="Овал 69"/>
            <p:cNvSpPr/>
            <p:nvPr/>
          </p:nvSpPr>
          <p:spPr>
            <a:xfrm>
              <a:off x="4288938" y="4502467"/>
              <a:ext cx="631868" cy="631868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288912" y="2355850"/>
              <a:ext cx="631893" cy="244157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Колба"/>
          <p:cNvGrpSpPr/>
          <p:nvPr/>
        </p:nvGrpSpPr>
        <p:grpSpPr>
          <a:xfrm>
            <a:off x="5038846" y="2911475"/>
            <a:ext cx="652366" cy="3058002"/>
            <a:chOff x="4276846" y="2085975"/>
            <a:chExt cx="652366" cy="3058002"/>
          </a:xfrm>
        </p:grpSpPr>
        <p:grpSp>
          <p:nvGrpSpPr>
            <p:cNvPr id="73" name="Группа 72"/>
            <p:cNvGrpSpPr/>
            <p:nvPr/>
          </p:nvGrpSpPr>
          <p:grpSpPr>
            <a:xfrm>
              <a:off x="4280533" y="2218849"/>
              <a:ext cx="648679" cy="2925128"/>
              <a:chOff x="4194808" y="1485900"/>
              <a:chExt cx="648679" cy="2925128"/>
            </a:xfrm>
          </p:grpSpPr>
          <p:sp>
            <p:nvSpPr>
              <p:cNvPr id="76" name="Дуга 75"/>
              <p:cNvSpPr/>
              <p:nvPr/>
            </p:nvSpPr>
            <p:spPr>
              <a:xfrm rot="5400000">
                <a:off x="4194808" y="3762375"/>
                <a:ext cx="648653" cy="648653"/>
              </a:xfrm>
              <a:prstGeom prst="arc">
                <a:avLst>
                  <a:gd name="adj1" fmla="val 16200000"/>
                  <a:gd name="adj2" fmla="val 544333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7" name="Прямая соединительная линия 76"/>
              <p:cNvCxnSpPr>
                <a:stCxn id="76" idx="2"/>
              </p:cNvCxnSpPr>
              <p:nvPr/>
            </p:nvCxnSpPr>
            <p:spPr>
              <a:xfrm flipH="1" flipV="1">
                <a:off x="4194808" y="1485900"/>
                <a:ext cx="26" cy="25967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 flipH="1" flipV="1">
                <a:off x="4843461" y="1490662"/>
                <a:ext cx="26" cy="25967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Дуга 73"/>
            <p:cNvSpPr/>
            <p:nvPr/>
          </p:nvSpPr>
          <p:spPr>
            <a:xfrm rot="5400000">
              <a:off x="4465726" y="1897121"/>
              <a:ext cx="274606" cy="652313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Дуга 74"/>
            <p:cNvSpPr/>
            <p:nvPr/>
          </p:nvSpPr>
          <p:spPr>
            <a:xfrm rot="16200000">
              <a:off x="4465700" y="1912218"/>
              <a:ext cx="274606" cy="652313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Стакан"/>
          <p:cNvGrpSpPr/>
          <p:nvPr/>
        </p:nvGrpSpPr>
        <p:grpSpPr>
          <a:xfrm>
            <a:off x="5066433" y="2539398"/>
            <a:ext cx="1638494" cy="1936559"/>
            <a:chOff x="1352452" y="2375885"/>
            <a:chExt cx="1638494" cy="1936559"/>
          </a:xfrm>
        </p:grpSpPr>
        <p:grpSp>
          <p:nvGrpSpPr>
            <p:cNvPr id="80" name="Группа 79"/>
            <p:cNvGrpSpPr/>
            <p:nvPr/>
          </p:nvGrpSpPr>
          <p:grpSpPr>
            <a:xfrm>
              <a:off x="1352454" y="2510634"/>
              <a:ext cx="1638490" cy="1801810"/>
              <a:chOff x="2871878" y="941832"/>
              <a:chExt cx="1395562" cy="1534668"/>
            </a:xfrm>
          </p:grpSpPr>
          <p:cxnSp>
            <p:nvCxnSpPr>
              <p:cNvPr id="83" name="Прямая соединительная линия 82"/>
              <p:cNvCxnSpPr/>
              <p:nvPr/>
            </p:nvCxnSpPr>
            <p:spPr>
              <a:xfrm>
                <a:off x="2871878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единительная линия 83"/>
              <p:cNvCxnSpPr/>
              <p:nvPr/>
            </p:nvCxnSpPr>
            <p:spPr>
              <a:xfrm flipH="1">
                <a:off x="4048175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Прямая соединительная линия 84"/>
              <p:cNvCxnSpPr/>
              <p:nvPr/>
            </p:nvCxnSpPr>
            <p:spPr>
              <a:xfrm>
                <a:off x="3081528" y="2476500"/>
                <a:ext cx="97488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Дуга 80"/>
            <p:cNvSpPr/>
            <p:nvPr/>
          </p:nvSpPr>
          <p:spPr>
            <a:xfrm rot="16200000">
              <a:off x="2034397" y="1712226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Дуга 81"/>
            <p:cNvSpPr/>
            <p:nvPr/>
          </p:nvSpPr>
          <p:spPr>
            <a:xfrm rot="5400000">
              <a:off x="2034395" y="1693942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6" name="вода_вазы"/>
          <p:cNvSpPr/>
          <p:nvPr/>
        </p:nvSpPr>
        <p:spPr>
          <a:xfrm>
            <a:off x="6191250" y="5271294"/>
            <a:ext cx="1914525" cy="700087"/>
          </a:xfrm>
          <a:custGeom>
            <a:avLst/>
            <a:gdLst>
              <a:gd name="connsiteX0" fmla="*/ 1900238 w 1914525"/>
              <a:gd name="connsiteY0" fmla="*/ 0 h 700087"/>
              <a:gd name="connsiteX1" fmla="*/ 1900238 w 1914525"/>
              <a:gd name="connsiteY1" fmla="*/ 0 h 700087"/>
              <a:gd name="connsiteX2" fmla="*/ 1909763 w 1914525"/>
              <a:gd name="connsiteY2" fmla="*/ 47625 h 700087"/>
              <a:gd name="connsiteX3" fmla="*/ 1912144 w 1914525"/>
              <a:gd name="connsiteY3" fmla="*/ 54768 h 700087"/>
              <a:gd name="connsiteX4" fmla="*/ 1914525 w 1914525"/>
              <a:gd name="connsiteY4" fmla="*/ 61912 h 700087"/>
              <a:gd name="connsiteX5" fmla="*/ 1912144 w 1914525"/>
              <a:gd name="connsiteY5" fmla="*/ 88106 h 700087"/>
              <a:gd name="connsiteX6" fmla="*/ 1909763 w 1914525"/>
              <a:gd name="connsiteY6" fmla="*/ 95250 h 700087"/>
              <a:gd name="connsiteX7" fmla="*/ 1907381 w 1914525"/>
              <a:gd name="connsiteY7" fmla="*/ 107156 h 700087"/>
              <a:gd name="connsiteX8" fmla="*/ 1905000 w 1914525"/>
              <a:gd name="connsiteY8" fmla="*/ 176212 h 700087"/>
              <a:gd name="connsiteX9" fmla="*/ 1902619 w 1914525"/>
              <a:gd name="connsiteY9" fmla="*/ 197643 h 700087"/>
              <a:gd name="connsiteX10" fmla="*/ 1900238 w 1914525"/>
              <a:gd name="connsiteY10" fmla="*/ 228600 h 700087"/>
              <a:gd name="connsiteX11" fmla="*/ 1895475 w 1914525"/>
              <a:gd name="connsiteY11" fmla="*/ 242887 h 700087"/>
              <a:gd name="connsiteX12" fmla="*/ 1888331 w 1914525"/>
              <a:gd name="connsiteY12" fmla="*/ 257175 h 700087"/>
              <a:gd name="connsiteX13" fmla="*/ 1878806 w 1914525"/>
              <a:gd name="connsiteY13" fmla="*/ 290512 h 700087"/>
              <a:gd name="connsiteX14" fmla="*/ 1876425 w 1914525"/>
              <a:gd name="connsiteY14" fmla="*/ 297656 h 700087"/>
              <a:gd name="connsiteX15" fmla="*/ 1871663 w 1914525"/>
              <a:gd name="connsiteY15" fmla="*/ 304800 h 700087"/>
              <a:gd name="connsiteX16" fmla="*/ 1869281 w 1914525"/>
              <a:gd name="connsiteY16" fmla="*/ 311943 h 700087"/>
              <a:gd name="connsiteX17" fmla="*/ 1859756 w 1914525"/>
              <a:gd name="connsiteY17" fmla="*/ 326231 h 700087"/>
              <a:gd name="connsiteX18" fmla="*/ 1847850 w 1914525"/>
              <a:gd name="connsiteY18" fmla="*/ 347662 h 700087"/>
              <a:gd name="connsiteX19" fmla="*/ 1843088 w 1914525"/>
              <a:gd name="connsiteY19" fmla="*/ 354806 h 700087"/>
              <a:gd name="connsiteX20" fmla="*/ 1835944 w 1914525"/>
              <a:gd name="connsiteY20" fmla="*/ 359568 h 700087"/>
              <a:gd name="connsiteX21" fmla="*/ 1831181 w 1914525"/>
              <a:gd name="connsiteY21" fmla="*/ 366712 h 700087"/>
              <a:gd name="connsiteX22" fmla="*/ 1828800 w 1914525"/>
              <a:gd name="connsiteY22" fmla="*/ 373856 h 700087"/>
              <a:gd name="connsiteX23" fmla="*/ 1821656 w 1914525"/>
              <a:gd name="connsiteY23" fmla="*/ 376237 h 700087"/>
              <a:gd name="connsiteX24" fmla="*/ 1812131 w 1914525"/>
              <a:gd name="connsiteY24" fmla="*/ 388143 h 700087"/>
              <a:gd name="connsiteX25" fmla="*/ 1802606 w 1914525"/>
              <a:gd name="connsiteY25" fmla="*/ 402431 h 700087"/>
              <a:gd name="connsiteX26" fmla="*/ 1797844 w 1914525"/>
              <a:gd name="connsiteY26" fmla="*/ 409575 h 700087"/>
              <a:gd name="connsiteX27" fmla="*/ 1790700 w 1914525"/>
              <a:gd name="connsiteY27" fmla="*/ 411956 h 700087"/>
              <a:gd name="connsiteX28" fmla="*/ 1774031 w 1914525"/>
              <a:gd name="connsiteY28" fmla="*/ 431006 h 700087"/>
              <a:gd name="connsiteX29" fmla="*/ 1769269 w 1914525"/>
              <a:gd name="connsiteY29" fmla="*/ 438150 h 700087"/>
              <a:gd name="connsiteX30" fmla="*/ 1762125 w 1914525"/>
              <a:gd name="connsiteY30" fmla="*/ 442912 h 700087"/>
              <a:gd name="connsiteX31" fmla="*/ 1752600 w 1914525"/>
              <a:gd name="connsiteY31" fmla="*/ 454818 h 700087"/>
              <a:gd name="connsiteX32" fmla="*/ 1743075 w 1914525"/>
              <a:gd name="connsiteY32" fmla="*/ 464343 h 700087"/>
              <a:gd name="connsiteX33" fmla="*/ 1733550 w 1914525"/>
              <a:gd name="connsiteY33" fmla="*/ 473868 h 700087"/>
              <a:gd name="connsiteX34" fmla="*/ 1721644 w 1914525"/>
              <a:gd name="connsiteY34" fmla="*/ 483393 h 700087"/>
              <a:gd name="connsiteX35" fmla="*/ 1707356 w 1914525"/>
              <a:gd name="connsiteY35" fmla="*/ 492918 h 700087"/>
              <a:gd name="connsiteX36" fmla="*/ 1695450 w 1914525"/>
              <a:gd name="connsiteY36" fmla="*/ 502443 h 700087"/>
              <a:gd name="connsiteX37" fmla="*/ 1688306 w 1914525"/>
              <a:gd name="connsiteY37" fmla="*/ 507206 h 700087"/>
              <a:gd name="connsiteX38" fmla="*/ 1674019 w 1914525"/>
              <a:gd name="connsiteY38" fmla="*/ 511968 h 700087"/>
              <a:gd name="connsiteX39" fmla="*/ 1666875 w 1914525"/>
              <a:gd name="connsiteY39" fmla="*/ 514350 h 700087"/>
              <a:gd name="connsiteX40" fmla="*/ 1652588 w 1914525"/>
              <a:gd name="connsiteY40" fmla="*/ 521493 h 700087"/>
              <a:gd name="connsiteX41" fmla="*/ 1645444 w 1914525"/>
              <a:gd name="connsiteY41" fmla="*/ 526256 h 700087"/>
              <a:gd name="connsiteX42" fmla="*/ 1638300 w 1914525"/>
              <a:gd name="connsiteY42" fmla="*/ 528637 h 700087"/>
              <a:gd name="connsiteX43" fmla="*/ 1624013 w 1914525"/>
              <a:gd name="connsiteY43" fmla="*/ 538162 h 700087"/>
              <a:gd name="connsiteX44" fmla="*/ 1602581 w 1914525"/>
              <a:gd name="connsiteY44" fmla="*/ 552450 h 700087"/>
              <a:gd name="connsiteX45" fmla="*/ 1595438 w 1914525"/>
              <a:gd name="connsiteY45" fmla="*/ 557212 h 700087"/>
              <a:gd name="connsiteX46" fmla="*/ 1588294 w 1914525"/>
              <a:gd name="connsiteY46" fmla="*/ 559593 h 700087"/>
              <a:gd name="connsiteX47" fmla="*/ 1566863 w 1914525"/>
              <a:gd name="connsiteY47" fmla="*/ 569118 h 700087"/>
              <a:gd name="connsiteX48" fmla="*/ 1538288 w 1914525"/>
              <a:gd name="connsiteY48" fmla="*/ 578643 h 700087"/>
              <a:gd name="connsiteX49" fmla="*/ 1524000 w 1914525"/>
              <a:gd name="connsiteY49" fmla="*/ 585787 h 700087"/>
              <a:gd name="connsiteX50" fmla="*/ 1516856 w 1914525"/>
              <a:gd name="connsiteY50" fmla="*/ 588168 h 700087"/>
              <a:gd name="connsiteX51" fmla="*/ 1509713 w 1914525"/>
              <a:gd name="connsiteY51" fmla="*/ 592931 h 700087"/>
              <a:gd name="connsiteX52" fmla="*/ 1495425 w 1914525"/>
              <a:gd name="connsiteY52" fmla="*/ 597693 h 700087"/>
              <a:gd name="connsiteX53" fmla="*/ 1488281 w 1914525"/>
              <a:gd name="connsiteY53" fmla="*/ 600075 h 700087"/>
              <a:gd name="connsiteX54" fmla="*/ 1481138 w 1914525"/>
              <a:gd name="connsiteY54" fmla="*/ 602456 h 700087"/>
              <a:gd name="connsiteX55" fmla="*/ 1473994 w 1914525"/>
              <a:gd name="connsiteY55" fmla="*/ 604837 h 700087"/>
              <a:gd name="connsiteX56" fmla="*/ 1459706 w 1914525"/>
              <a:gd name="connsiteY56" fmla="*/ 611981 h 700087"/>
              <a:gd name="connsiteX57" fmla="*/ 1452563 w 1914525"/>
              <a:gd name="connsiteY57" fmla="*/ 616743 h 700087"/>
              <a:gd name="connsiteX58" fmla="*/ 1445419 w 1914525"/>
              <a:gd name="connsiteY58" fmla="*/ 619125 h 700087"/>
              <a:gd name="connsiteX59" fmla="*/ 1431131 w 1914525"/>
              <a:gd name="connsiteY59" fmla="*/ 626268 h 700087"/>
              <a:gd name="connsiteX60" fmla="*/ 1423988 w 1914525"/>
              <a:gd name="connsiteY60" fmla="*/ 631031 h 700087"/>
              <a:gd name="connsiteX61" fmla="*/ 1409700 w 1914525"/>
              <a:gd name="connsiteY61" fmla="*/ 635793 h 700087"/>
              <a:gd name="connsiteX62" fmla="*/ 1402556 w 1914525"/>
              <a:gd name="connsiteY62" fmla="*/ 640556 h 700087"/>
              <a:gd name="connsiteX63" fmla="*/ 1383506 w 1914525"/>
              <a:gd name="connsiteY63" fmla="*/ 645318 h 700087"/>
              <a:gd name="connsiteX64" fmla="*/ 1373981 w 1914525"/>
              <a:gd name="connsiteY64" fmla="*/ 647700 h 700087"/>
              <a:gd name="connsiteX65" fmla="*/ 1362075 w 1914525"/>
              <a:gd name="connsiteY65" fmla="*/ 650081 h 700087"/>
              <a:gd name="connsiteX66" fmla="*/ 1340644 w 1914525"/>
              <a:gd name="connsiteY66" fmla="*/ 657225 h 700087"/>
              <a:gd name="connsiteX67" fmla="*/ 1333500 w 1914525"/>
              <a:gd name="connsiteY67" fmla="*/ 659606 h 700087"/>
              <a:gd name="connsiteX68" fmla="*/ 1321594 w 1914525"/>
              <a:gd name="connsiteY68" fmla="*/ 661987 h 700087"/>
              <a:gd name="connsiteX69" fmla="*/ 1314450 w 1914525"/>
              <a:gd name="connsiteY69" fmla="*/ 664368 h 700087"/>
              <a:gd name="connsiteX70" fmla="*/ 1288256 w 1914525"/>
              <a:gd name="connsiteY70" fmla="*/ 666750 h 700087"/>
              <a:gd name="connsiteX71" fmla="*/ 1250156 w 1914525"/>
              <a:gd name="connsiteY71" fmla="*/ 671512 h 700087"/>
              <a:gd name="connsiteX72" fmla="*/ 1231106 w 1914525"/>
              <a:gd name="connsiteY72" fmla="*/ 676275 h 700087"/>
              <a:gd name="connsiteX73" fmla="*/ 1209675 w 1914525"/>
              <a:gd name="connsiteY73" fmla="*/ 678656 h 700087"/>
              <a:gd name="connsiteX74" fmla="*/ 1197769 w 1914525"/>
              <a:gd name="connsiteY74" fmla="*/ 681037 h 700087"/>
              <a:gd name="connsiteX75" fmla="*/ 1181100 w 1914525"/>
              <a:gd name="connsiteY75" fmla="*/ 685800 h 700087"/>
              <a:gd name="connsiteX76" fmla="*/ 1169194 w 1914525"/>
              <a:gd name="connsiteY76" fmla="*/ 688181 h 700087"/>
              <a:gd name="connsiteX77" fmla="*/ 1123950 w 1914525"/>
              <a:gd name="connsiteY77" fmla="*/ 690562 h 700087"/>
              <a:gd name="connsiteX78" fmla="*/ 1092994 w 1914525"/>
              <a:gd name="connsiteY78" fmla="*/ 692943 h 700087"/>
              <a:gd name="connsiteX79" fmla="*/ 1078706 w 1914525"/>
              <a:gd name="connsiteY79" fmla="*/ 695325 h 700087"/>
              <a:gd name="connsiteX80" fmla="*/ 1069181 w 1914525"/>
              <a:gd name="connsiteY80" fmla="*/ 697706 h 700087"/>
              <a:gd name="connsiteX81" fmla="*/ 888206 w 1914525"/>
              <a:gd name="connsiteY81" fmla="*/ 700087 h 700087"/>
              <a:gd name="connsiteX82" fmla="*/ 778669 w 1914525"/>
              <a:gd name="connsiteY82" fmla="*/ 697706 h 700087"/>
              <a:gd name="connsiteX83" fmla="*/ 750094 w 1914525"/>
              <a:gd name="connsiteY83" fmla="*/ 695325 h 700087"/>
              <a:gd name="connsiteX84" fmla="*/ 742950 w 1914525"/>
              <a:gd name="connsiteY84" fmla="*/ 692943 h 700087"/>
              <a:gd name="connsiteX85" fmla="*/ 716756 w 1914525"/>
              <a:gd name="connsiteY85" fmla="*/ 690562 h 700087"/>
              <a:gd name="connsiteX86" fmla="*/ 669131 w 1914525"/>
              <a:gd name="connsiteY86" fmla="*/ 685800 h 700087"/>
              <a:gd name="connsiteX87" fmla="*/ 633413 w 1914525"/>
              <a:gd name="connsiteY87" fmla="*/ 683418 h 700087"/>
              <a:gd name="connsiteX88" fmla="*/ 626269 w 1914525"/>
              <a:gd name="connsiteY88" fmla="*/ 681037 h 700087"/>
              <a:gd name="connsiteX89" fmla="*/ 566738 w 1914525"/>
              <a:gd name="connsiteY89" fmla="*/ 673893 h 700087"/>
              <a:gd name="connsiteX90" fmla="*/ 554831 w 1914525"/>
              <a:gd name="connsiteY90" fmla="*/ 671512 h 700087"/>
              <a:gd name="connsiteX91" fmla="*/ 547688 w 1914525"/>
              <a:gd name="connsiteY91" fmla="*/ 669131 h 700087"/>
              <a:gd name="connsiteX92" fmla="*/ 528638 w 1914525"/>
              <a:gd name="connsiteY92" fmla="*/ 664368 h 700087"/>
              <a:gd name="connsiteX93" fmla="*/ 519113 w 1914525"/>
              <a:gd name="connsiteY93" fmla="*/ 661987 h 700087"/>
              <a:gd name="connsiteX94" fmla="*/ 509588 w 1914525"/>
              <a:gd name="connsiteY94" fmla="*/ 659606 h 700087"/>
              <a:gd name="connsiteX95" fmla="*/ 502444 w 1914525"/>
              <a:gd name="connsiteY95" fmla="*/ 657225 h 700087"/>
              <a:gd name="connsiteX96" fmla="*/ 495300 w 1914525"/>
              <a:gd name="connsiteY96" fmla="*/ 652462 h 700087"/>
              <a:gd name="connsiteX97" fmla="*/ 481013 w 1914525"/>
              <a:gd name="connsiteY97" fmla="*/ 647700 h 700087"/>
              <a:gd name="connsiteX98" fmla="*/ 473869 w 1914525"/>
              <a:gd name="connsiteY98" fmla="*/ 645318 h 700087"/>
              <a:gd name="connsiteX99" fmla="*/ 466725 w 1914525"/>
              <a:gd name="connsiteY99" fmla="*/ 642937 h 700087"/>
              <a:gd name="connsiteX100" fmla="*/ 459581 w 1914525"/>
              <a:gd name="connsiteY100" fmla="*/ 640556 h 700087"/>
              <a:gd name="connsiteX101" fmla="*/ 445294 w 1914525"/>
              <a:gd name="connsiteY101" fmla="*/ 633412 h 700087"/>
              <a:gd name="connsiteX102" fmla="*/ 438150 w 1914525"/>
              <a:gd name="connsiteY102" fmla="*/ 628650 h 700087"/>
              <a:gd name="connsiteX103" fmla="*/ 404813 w 1914525"/>
              <a:gd name="connsiteY103" fmla="*/ 614362 h 700087"/>
              <a:gd name="connsiteX104" fmla="*/ 395288 w 1914525"/>
              <a:gd name="connsiteY104" fmla="*/ 611981 h 700087"/>
              <a:gd name="connsiteX105" fmla="*/ 388144 w 1914525"/>
              <a:gd name="connsiteY105" fmla="*/ 609600 h 700087"/>
              <a:gd name="connsiteX106" fmla="*/ 369094 w 1914525"/>
              <a:gd name="connsiteY106" fmla="*/ 604837 h 700087"/>
              <a:gd name="connsiteX107" fmla="*/ 354806 w 1914525"/>
              <a:gd name="connsiteY107" fmla="*/ 595312 h 700087"/>
              <a:gd name="connsiteX108" fmla="*/ 347663 w 1914525"/>
              <a:gd name="connsiteY108" fmla="*/ 590550 h 700087"/>
              <a:gd name="connsiteX109" fmla="*/ 326231 w 1914525"/>
              <a:gd name="connsiteY109" fmla="*/ 581025 h 700087"/>
              <a:gd name="connsiteX110" fmla="*/ 321469 w 1914525"/>
              <a:gd name="connsiteY110" fmla="*/ 573881 h 700087"/>
              <a:gd name="connsiteX111" fmla="*/ 304800 w 1914525"/>
              <a:gd name="connsiteY111" fmla="*/ 559593 h 700087"/>
              <a:gd name="connsiteX112" fmla="*/ 290513 w 1914525"/>
              <a:gd name="connsiteY112" fmla="*/ 550068 h 700087"/>
              <a:gd name="connsiteX113" fmla="*/ 276225 w 1914525"/>
              <a:gd name="connsiteY113" fmla="*/ 540543 h 700087"/>
              <a:gd name="connsiteX114" fmla="*/ 271463 w 1914525"/>
              <a:gd name="connsiteY114" fmla="*/ 533400 h 700087"/>
              <a:gd name="connsiteX115" fmla="*/ 257175 w 1914525"/>
              <a:gd name="connsiteY115" fmla="*/ 523875 h 700087"/>
              <a:gd name="connsiteX116" fmla="*/ 245269 w 1914525"/>
              <a:gd name="connsiteY116" fmla="*/ 514350 h 700087"/>
              <a:gd name="connsiteX117" fmla="*/ 230981 w 1914525"/>
              <a:gd name="connsiteY117" fmla="*/ 504825 h 700087"/>
              <a:gd name="connsiteX118" fmla="*/ 216694 w 1914525"/>
              <a:gd name="connsiteY118" fmla="*/ 500062 h 700087"/>
              <a:gd name="connsiteX119" fmla="*/ 202406 w 1914525"/>
              <a:gd name="connsiteY119" fmla="*/ 492918 h 700087"/>
              <a:gd name="connsiteX120" fmla="*/ 188119 w 1914525"/>
              <a:gd name="connsiteY120" fmla="*/ 485775 h 700087"/>
              <a:gd name="connsiteX121" fmla="*/ 176213 w 1914525"/>
              <a:gd name="connsiteY121" fmla="*/ 473868 h 700087"/>
              <a:gd name="connsiteX122" fmla="*/ 164306 w 1914525"/>
              <a:gd name="connsiteY122" fmla="*/ 464343 h 700087"/>
              <a:gd name="connsiteX123" fmla="*/ 154781 w 1914525"/>
              <a:gd name="connsiteY123" fmla="*/ 452437 h 700087"/>
              <a:gd name="connsiteX124" fmla="*/ 145256 w 1914525"/>
              <a:gd name="connsiteY124" fmla="*/ 440531 h 700087"/>
              <a:gd name="connsiteX125" fmla="*/ 128588 w 1914525"/>
              <a:gd name="connsiteY125" fmla="*/ 419100 h 700087"/>
              <a:gd name="connsiteX126" fmla="*/ 123825 w 1914525"/>
              <a:gd name="connsiteY126" fmla="*/ 411956 h 700087"/>
              <a:gd name="connsiteX127" fmla="*/ 109538 w 1914525"/>
              <a:gd name="connsiteY127" fmla="*/ 402431 h 700087"/>
              <a:gd name="connsiteX128" fmla="*/ 102394 w 1914525"/>
              <a:gd name="connsiteY128" fmla="*/ 397668 h 700087"/>
              <a:gd name="connsiteX129" fmla="*/ 88106 w 1914525"/>
              <a:gd name="connsiteY129" fmla="*/ 385762 h 700087"/>
              <a:gd name="connsiteX130" fmla="*/ 85725 w 1914525"/>
              <a:gd name="connsiteY130" fmla="*/ 378618 h 700087"/>
              <a:gd name="connsiteX131" fmla="*/ 76200 w 1914525"/>
              <a:gd name="connsiteY131" fmla="*/ 364331 h 700087"/>
              <a:gd name="connsiteX132" fmla="*/ 71438 w 1914525"/>
              <a:gd name="connsiteY132" fmla="*/ 357187 h 700087"/>
              <a:gd name="connsiteX133" fmla="*/ 61913 w 1914525"/>
              <a:gd name="connsiteY133" fmla="*/ 342900 h 700087"/>
              <a:gd name="connsiteX134" fmla="*/ 57150 w 1914525"/>
              <a:gd name="connsiteY134" fmla="*/ 328612 h 700087"/>
              <a:gd name="connsiteX135" fmla="*/ 54769 w 1914525"/>
              <a:gd name="connsiteY135" fmla="*/ 321468 h 700087"/>
              <a:gd name="connsiteX136" fmla="*/ 47625 w 1914525"/>
              <a:gd name="connsiteY136" fmla="*/ 316706 h 700087"/>
              <a:gd name="connsiteX137" fmla="*/ 38100 w 1914525"/>
              <a:gd name="connsiteY137" fmla="*/ 300037 h 700087"/>
              <a:gd name="connsiteX138" fmla="*/ 28575 w 1914525"/>
              <a:gd name="connsiteY138" fmla="*/ 285750 h 700087"/>
              <a:gd name="connsiteX139" fmla="*/ 19050 w 1914525"/>
              <a:gd name="connsiteY139" fmla="*/ 271462 h 700087"/>
              <a:gd name="connsiteX140" fmla="*/ 14288 w 1914525"/>
              <a:gd name="connsiteY140" fmla="*/ 264318 h 700087"/>
              <a:gd name="connsiteX141" fmla="*/ 7144 w 1914525"/>
              <a:gd name="connsiteY141" fmla="*/ 250031 h 700087"/>
              <a:gd name="connsiteX142" fmla="*/ 4763 w 1914525"/>
              <a:gd name="connsiteY142" fmla="*/ 240506 h 700087"/>
              <a:gd name="connsiteX143" fmla="*/ 0 w 1914525"/>
              <a:gd name="connsiteY143" fmla="*/ 204787 h 700087"/>
              <a:gd name="connsiteX144" fmla="*/ 2381 w 1914525"/>
              <a:gd name="connsiteY144" fmla="*/ 123825 h 700087"/>
              <a:gd name="connsiteX145" fmla="*/ 4763 w 1914525"/>
              <a:gd name="connsiteY145" fmla="*/ 73818 h 700087"/>
              <a:gd name="connsiteX146" fmla="*/ 7144 w 1914525"/>
              <a:gd name="connsiteY146" fmla="*/ 30956 h 700087"/>
              <a:gd name="connsiteX147" fmla="*/ 7144 w 1914525"/>
              <a:gd name="connsiteY147" fmla="*/ 9525 h 700087"/>
              <a:gd name="connsiteX148" fmla="*/ 1900238 w 1914525"/>
              <a:gd name="connsiteY148" fmla="*/ 0 h 700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914525" h="700087">
                <a:moveTo>
                  <a:pt x="1900238" y="0"/>
                </a:moveTo>
                <a:lnTo>
                  <a:pt x="1900238" y="0"/>
                </a:lnTo>
                <a:cubicBezTo>
                  <a:pt x="1905710" y="38309"/>
                  <a:pt x="1901450" y="22687"/>
                  <a:pt x="1909763" y="47625"/>
                </a:cubicBezTo>
                <a:lnTo>
                  <a:pt x="1912144" y="54768"/>
                </a:lnTo>
                <a:lnTo>
                  <a:pt x="1914525" y="61912"/>
                </a:lnTo>
                <a:cubicBezTo>
                  <a:pt x="1913731" y="70643"/>
                  <a:pt x="1913384" y="79427"/>
                  <a:pt x="1912144" y="88106"/>
                </a:cubicBezTo>
                <a:cubicBezTo>
                  <a:pt x="1911789" y="90591"/>
                  <a:pt x="1910372" y="92815"/>
                  <a:pt x="1909763" y="95250"/>
                </a:cubicBezTo>
                <a:cubicBezTo>
                  <a:pt x="1908781" y="99176"/>
                  <a:pt x="1908175" y="103187"/>
                  <a:pt x="1907381" y="107156"/>
                </a:cubicBezTo>
                <a:cubicBezTo>
                  <a:pt x="1906587" y="130175"/>
                  <a:pt x="1906210" y="153211"/>
                  <a:pt x="1905000" y="176212"/>
                </a:cubicBezTo>
                <a:cubicBezTo>
                  <a:pt x="1904622" y="183390"/>
                  <a:pt x="1903270" y="190485"/>
                  <a:pt x="1902619" y="197643"/>
                </a:cubicBezTo>
                <a:cubicBezTo>
                  <a:pt x="1901682" y="207950"/>
                  <a:pt x="1901852" y="218377"/>
                  <a:pt x="1900238" y="228600"/>
                </a:cubicBezTo>
                <a:cubicBezTo>
                  <a:pt x="1899455" y="233559"/>
                  <a:pt x="1898259" y="238710"/>
                  <a:pt x="1895475" y="242887"/>
                </a:cubicBezTo>
                <a:cubicBezTo>
                  <a:pt x="1890475" y="250388"/>
                  <a:pt x="1890606" y="248835"/>
                  <a:pt x="1888331" y="257175"/>
                </a:cubicBezTo>
                <a:cubicBezTo>
                  <a:pt x="1879354" y="290091"/>
                  <a:pt x="1887938" y="263116"/>
                  <a:pt x="1878806" y="290512"/>
                </a:cubicBezTo>
                <a:cubicBezTo>
                  <a:pt x="1878012" y="292893"/>
                  <a:pt x="1877817" y="295567"/>
                  <a:pt x="1876425" y="297656"/>
                </a:cubicBezTo>
                <a:cubicBezTo>
                  <a:pt x="1874838" y="300037"/>
                  <a:pt x="1872943" y="302240"/>
                  <a:pt x="1871663" y="304800"/>
                </a:cubicBezTo>
                <a:cubicBezTo>
                  <a:pt x="1870540" y="307045"/>
                  <a:pt x="1870500" y="309749"/>
                  <a:pt x="1869281" y="311943"/>
                </a:cubicBezTo>
                <a:cubicBezTo>
                  <a:pt x="1866501" y="316947"/>
                  <a:pt x="1859756" y="326231"/>
                  <a:pt x="1859756" y="326231"/>
                </a:cubicBezTo>
                <a:cubicBezTo>
                  <a:pt x="1855565" y="338806"/>
                  <a:pt x="1858768" y="331285"/>
                  <a:pt x="1847850" y="347662"/>
                </a:cubicBezTo>
                <a:cubicBezTo>
                  <a:pt x="1846263" y="350043"/>
                  <a:pt x="1845469" y="353219"/>
                  <a:pt x="1843088" y="354806"/>
                </a:cubicBezTo>
                <a:lnTo>
                  <a:pt x="1835944" y="359568"/>
                </a:lnTo>
                <a:cubicBezTo>
                  <a:pt x="1834356" y="361949"/>
                  <a:pt x="1832461" y="364152"/>
                  <a:pt x="1831181" y="366712"/>
                </a:cubicBezTo>
                <a:cubicBezTo>
                  <a:pt x="1830058" y="368957"/>
                  <a:pt x="1830575" y="372081"/>
                  <a:pt x="1828800" y="373856"/>
                </a:cubicBezTo>
                <a:cubicBezTo>
                  <a:pt x="1827025" y="375631"/>
                  <a:pt x="1824037" y="375443"/>
                  <a:pt x="1821656" y="376237"/>
                </a:cubicBezTo>
                <a:cubicBezTo>
                  <a:pt x="1816294" y="392326"/>
                  <a:pt x="1823731" y="374886"/>
                  <a:pt x="1812131" y="388143"/>
                </a:cubicBezTo>
                <a:cubicBezTo>
                  <a:pt x="1808362" y="392451"/>
                  <a:pt x="1805781" y="397668"/>
                  <a:pt x="1802606" y="402431"/>
                </a:cubicBezTo>
                <a:cubicBezTo>
                  <a:pt x="1801019" y="404812"/>
                  <a:pt x="1800559" y="408670"/>
                  <a:pt x="1797844" y="409575"/>
                </a:cubicBezTo>
                <a:lnTo>
                  <a:pt x="1790700" y="411956"/>
                </a:lnTo>
                <a:cubicBezTo>
                  <a:pt x="1779587" y="428624"/>
                  <a:pt x="1785937" y="423068"/>
                  <a:pt x="1774031" y="431006"/>
                </a:cubicBezTo>
                <a:cubicBezTo>
                  <a:pt x="1772444" y="433387"/>
                  <a:pt x="1771293" y="436126"/>
                  <a:pt x="1769269" y="438150"/>
                </a:cubicBezTo>
                <a:cubicBezTo>
                  <a:pt x="1767245" y="440174"/>
                  <a:pt x="1763913" y="440677"/>
                  <a:pt x="1762125" y="442912"/>
                </a:cubicBezTo>
                <a:cubicBezTo>
                  <a:pt x="1748980" y="459343"/>
                  <a:pt x="1773073" y="441171"/>
                  <a:pt x="1752600" y="454818"/>
                </a:cubicBezTo>
                <a:cubicBezTo>
                  <a:pt x="1746251" y="473869"/>
                  <a:pt x="1755775" y="451643"/>
                  <a:pt x="1743075" y="464343"/>
                </a:cubicBezTo>
                <a:cubicBezTo>
                  <a:pt x="1730375" y="477043"/>
                  <a:pt x="1752601" y="467519"/>
                  <a:pt x="1733550" y="473868"/>
                </a:cubicBezTo>
                <a:cubicBezTo>
                  <a:pt x="1724751" y="487068"/>
                  <a:pt x="1733822" y="476628"/>
                  <a:pt x="1721644" y="483393"/>
                </a:cubicBezTo>
                <a:cubicBezTo>
                  <a:pt x="1716640" y="486173"/>
                  <a:pt x="1707356" y="492918"/>
                  <a:pt x="1707356" y="492918"/>
                </a:cubicBezTo>
                <a:cubicBezTo>
                  <a:pt x="1699328" y="504961"/>
                  <a:pt x="1706952" y="496692"/>
                  <a:pt x="1695450" y="502443"/>
                </a:cubicBezTo>
                <a:cubicBezTo>
                  <a:pt x="1692890" y="503723"/>
                  <a:pt x="1690921" y="506044"/>
                  <a:pt x="1688306" y="507206"/>
                </a:cubicBezTo>
                <a:cubicBezTo>
                  <a:pt x="1683719" y="509245"/>
                  <a:pt x="1678781" y="510381"/>
                  <a:pt x="1674019" y="511968"/>
                </a:cubicBezTo>
                <a:cubicBezTo>
                  <a:pt x="1671638" y="512762"/>
                  <a:pt x="1668964" y="512958"/>
                  <a:pt x="1666875" y="514350"/>
                </a:cubicBezTo>
                <a:cubicBezTo>
                  <a:pt x="1657643" y="520504"/>
                  <a:pt x="1662446" y="518207"/>
                  <a:pt x="1652588" y="521493"/>
                </a:cubicBezTo>
                <a:cubicBezTo>
                  <a:pt x="1650207" y="523081"/>
                  <a:pt x="1648004" y="524976"/>
                  <a:pt x="1645444" y="526256"/>
                </a:cubicBezTo>
                <a:cubicBezTo>
                  <a:pt x="1643199" y="527379"/>
                  <a:pt x="1640494" y="527418"/>
                  <a:pt x="1638300" y="528637"/>
                </a:cubicBezTo>
                <a:cubicBezTo>
                  <a:pt x="1633297" y="531417"/>
                  <a:pt x="1628775" y="534987"/>
                  <a:pt x="1624013" y="538162"/>
                </a:cubicBezTo>
                <a:lnTo>
                  <a:pt x="1602581" y="552450"/>
                </a:lnTo>
                <a:cubicBezTo>
                  <a:pt x="1600200" y="554037"/>
                  <a:pt x="1598153" y="556307"/>
                  <a:pt x="1595438" y="557212"/>
                </a:cubicBezTo>
                <a:lnTo>
                  <a:pt x="1588294" y="559593"/>
                </a:lnTo>
                <a:cubicBezTo>
                  <a:pt x="1576972" y="567141"/>
                  <a:pt x="1583867" y="563450"/>
                  <a:pt x="1566863" y="569118"/>
                </a:cubicBezTo>
                <a:lnTo>
                  <a:pt x="1538288" y="578643"/>
                </a:lnTo>
                <a:cubicBezTo>
                  <a:pt x="1520329" y="584630"/>
                  <a:pt x="1542467" y="576555"/>
                  <a:pt x="1524000" y="585787"/>
                </a:cubicBezTo>
                <a:cubicBezTo>
                  <a:pt x="1521755" y="586909"/>
                  <a:pt x="1519237" y="587374"/>
                  <a:pt x="1516856" y="588168"/>
                </a:cubicBezTo>
                <a:cubicBezTo>
                  <a:pt x="1514475" y="589756"/>
                  <a:pt x="1512328" y="591769"/>
                  <a:pt x="1509713" y="592931"/>
                </a:cubicBezTo>
                <a:cubicBezTo>
                  <a:pt x="1505125" y="594970"/>
                  <a:pt x="1500188" y="596105"/>
                  <a:pt x="1495425" y="597693"/>
                </a:cubicBezTo>
                <a:lnTo>
                  <a:pt x="1488281" y="600075"/>
                </a:lnTo>
                <a:lnTo>
                  <a:pt x="1481138" y="602456"/>
                </a:lnTo>
                <a:lnTo>
                  <a:pt x="1473994" y="604837"/>
                </a:lnTo>
                <a:cubicBezTo>
                  <a:pt x="1453525" y="618484"/>
                  <a:pt x="1479420" y="602125"/>
                  <a:pt x="1459706" y="611981"/>
                </a:cubicBezTo>
                <a:cubicBezTo>
                  <a:pt x="1457146" y="613261"/>
                  <a:pt x="1455122" y="615463"/>
                  <a:pt x="1452563" y="616743"/>
                </a:cubicBezTo>
                <a:cubicBezTo>
                  <a:pt x="1450318" y="617866"/>
                  <a:pt x="1447664" y="618002"/>
                  <a:pt x="1445419" y="619125"/>
                </a:cubicBezTo>
                <a:cubicBezTo>
                  <a:pt x="1426961" y="628354"/>
                  <a:pt x="1449081" y="620285"/>
                  <a:pt x="1431131" y="626268"/>
                </a:cubicBezTo>
                <a:cubicBezTo>
                  <a:pt x="1428750" y="627856"/>
                  <a:pt x="1426603" y="629869"/>
                  <a:pt x="1423988" y="631031"/>
                </a:cubicBezTo>
                <a:cubicBezTo>
                  <a:pt x="1419400" y="633070"/>
                  <a:pt x="1409700" y="635793"/>
                  <a:pt x="1409700" y="635793"/>
                </a:cubicBezTo>
                <a:cubicBezTo>
                  <a:pt x="1407319" y="637381"/>
                  <a:pt x="1405246" y="639578"/>
                  <a:pt x="1402556" y="640556"/>
                </a:cubicBezTo>
                <a:cubicBezTo>
                  <a:pt x="1396405" y="642793"/>
                  <a:pt x="1389856" y="643730"/>
                  <a:pt x="1383506" y="645318"/>
                </a:cubicBezTo>
                <a:cubicBezTo>
                  <a:pt x="1380331" y="646112"/>
                  <a:pt x="1377190" y="647058"/>
                  <a:pt x="1373981" y="647700"/>
                </a:cubicBezTo>
                <a:cubicBezTo>
                  <a:pt x="1370012" y="648494"/>
                  <a:pt x="1365980" y="649016"/>
                  <a:pt x="1362075" y="650081"/>
                </a:cubicBezTo>
                <a:cubicBezTo>
                  <a:pt x="1362035" y="650092"/>
                  <a:pt x="1344235" y="656028"/>
                  <a:pt x="1340644" y="657225"/>
                </a:cubicBezTo>
                <a:cubicBezTo>
                  <a:pt x="1338263" y="658019"/>
                  <a:pt x="1335961" y="659114"/>
                  <a:pt x="1333500" y="659606"/>
                </a:cubicBezTo>
                <a:cubicBezTo>
                  <a:pt x="1329531" y="660400"/>
                  <a:pt x="1325520" y="661005"/>
                  <a:pt x="1321594" y="661987"/>
                </a:cubicBezTo>
                <a:cubicBezTo>
                  <a:pt x="1319159" y="662596"/>
                  <a:pt x="1316935" y="664013"/>
                  <a:pt x="1314450" y="664368"/>
                </a:cubicBezTo>
                <a:cubicBezTo>
                  <a:pt x="1305771" y="665608"/>
                  <a:pt x="1296980" y="665878"/>
                  <a:pt x="1288256" y="666750"/>
                </a:cubicBezTo>
                <a:cubicBezTo>
                  <a:pt x="1268240" y="668752"/>
                  <a:pt x="1268479" y="668895"/>
                  <a:pt x="1250156" y="671512"/>
                </a:cubicBezTo>
                <a:cubicBezTo>
                  <a:pt x="1241848" y="674281"/>
                  <a:pt x="1241160" y="674839"/>
                  <a:pt x="1231106" y="676275"/>
                </a:cubicBezTo>
                <a:cubicBezTo>
                  <a:pt x="1223991" y="677292"/>
                  <a:pt x="1216790" y="677640"/>
                  <a:pt x="1209675" y="678656"/>
                </a:cubicBezTo>
                <a:cubicBezTo>
                  <a:pt x="1205668" y="679228"/>
                  <a:pt x="1201695" y="680055"/>
                  <a:pt x="1197769" y="681037"/>
                </a:cubicBezTo>
                <a:cubicBezTo>
                  <a:pt x="1165931" y="688996"/>
                  <a:pt x="1221209" y="676886"/>
                  <a:pt x="1181100" y="685800"/>
                </a:cubicBezTo>
                <a:cubicBezTo>
                  <a:pt x="1177149" y="686678"/>
                  <a:pt x="1173227" y="687845"/>
                  <a:pt x="1169194" y="688181"/>
                </a:cubicBezTo>
                <a:cubicBezTo>
                  <a:pt x="1154144" y="689435"/>
                  <a:pt x="1139023" y="689620"/>
                  <a:pt x="1123950" y="690562"/>
                </a:cubicBezTo>
                <a:cubicBezTo>
                  <a:pt x="1113621" y="691207"/>
                  <a:pt x="1103313" y="692149"/>
                  <a:pt x="1092994" y="692943"/>
                </a:cubicBezTo>
                <a:cubicBezTo>
                  <a:pt x="1088231" y="693737"/>
                  <a:pt x="1083441" y="694378"/>
                  <a:pt x="1078706" y="695325"/>
                </a:cubicBezTo>
                <a:cubicBezTo>
                  <a:pt x="1075497" y="695967"/>
                  <a:pt x="1072453" y="697624"/>
                  <a:pt x="1069181" y="697706"/>
                </a:cubicBezTo>
                <a:cubicBezTo>
                  <a:pt x="1008870" y="699214"/>
                  <a:pt x="948531" y="699293"/>
                  <a:pt x="888206" y="700087"/>
                </a:cubicBezTo>
                <a:lnTo>
                  <a:pt x="778669" y="697706"/>
                </a:lnTo>
                <a:cubicBezTo>
                  <a:pt x="769117" y="697377"/>
                  <a:pt x="759568" y="696588"/>
                  <a:pt x="750094" y="695325"/>
                </a:cubicBezTo>
                <a:cubicBezTo>
                  <a:pt x="747606" y="694993"/>
                  <a:pt x="745435" y="693298"/>
                  <a:pt x="742950" y="692943"/>
                </a:cubicBezTo>
                <a:cubicBezTo>
                  <a:pt x="734271" y="691703"/>
                  <a:pt x="725480" y="691434"/>
                  <a:pt x="716756" y="690562"/>
                </a:cubicBezTo>
                <a:cubicBezTo>
                  <a:pt x="688647" y="687751"/>
                  <a:pt x="700000" y="688175"/>
                  <a:pt x="669131" y="685800"/>
                </a:cubicBezTo>
                <a:cubicBezTo>
                  <a:pt x="657234" y="684885"/>
                  <a:pt x="645319" y="684212"/>
                  <a:pt x="633413" y="683418"/>
                </a:cubicBezTo>
                <a:cubicBezTo>
                  <a:pt x="631032" y="682624"/>
                  <a:pt x="628730" y="681529"/>
                  <a:pt x="626269" y="681037"/>
                </a:cubicBezTo>
                <a:cubicBezTo>
                  <a:pt x="606671" y="677118"/>
                  <a:pt x="586336" y="677812"/>
                  <a:pt x="566738" y="673893"/>
                </a:cubicBezTo>
                <a:cubicBezTo>
                  <a:pt x="562769" y="673099"/>
                  <a:pt x="558758" y="672494"/>
                  <a:pt x="554831" y="671512"/>
                </a:cubicBezTo>
                <a:cubicBezTo>
                  <a:pt x="552396" y="670903"/>
                  <a:pt x="550109" y="669791"/>
                  <a:pt x="547688" y="669131"/>
                </a:cubicBezTo>
                <a:cubicBezTo>
                  <a:pt x="541373" y="667409"/>
                  <a:pt x="534988" y="665956"/>
                  <a:pt x="528638" y="664368"/>
                </a:cubicBezTo>
                <a:lnTo>
                  <a:pt x="519113" y="661987"/>
                </a:lnTo>
                <a:cubicBezTo>
                  <a:pt x="515938" y="661193"/>
                  <a:pt x="512693" y="660641"/>
                  <a:pt x="509588" y="659606"/>
                </a:cubicBezTo>
                <a:lnTo>
                  <a:pt x="502444" y="657225"/>
                </a:lnTo>
                <a:cubicBezTo>
                  <a:pt x="500063" y="655637"/>
                  <a:pt x="497915" y="653624"/>
                  <a:pt x="495300" y="652462"/>
                </a:cubicBezTo>
                <a:cubicBezTo>
                  <a:pt x="490713" y="650423"/>
                  <a:pt x="485775" y="649287"/>
                  <a:pt x="481013" y="647700"/>
                </a:cubicBezTo>
                <a:lnTo>
                  <a:pt x="473869" y="645318"/>
                </a:lnTo>
                <a:lnTo>
                  <a:pt x="466725" y="642937"/>
                </a:lnTo>
                <a:lnTo>
                  <a:pt x="459581" y="640556"/>
                </a:lnTo>
                <a:cubicBezTo>
                  <a:pt x="439125" y="626916"/>
                  <a:pt x="464998" y="643263"/>
                  <a:pt x="445294" y="633412"/>
                </a:cubicBezTo>
                <a:cubicBezTo>
                  <a:pt x="442734" y="632132"/>
                  <a:pt x="440662" y="630020"/>
                  <a:pt x="438150" y="628650"/>
                </a:cubicBezTo>
                <a:cubicBezTo>
                  <a:pt x="426622" y="622362"/>
                  <a:pt x="417341" y="617494"/>
                  <a:pt x="404813" y="614362"/>
                </a:cubicBezTo>
                <a:cubicBezTo>
                  <a:pt x="401638" y="613568"/>
                  <a:pt x="398435" y="612880"/>
                  <a:pt x="395288" y="611981"/>
                </a:cubicBezTo>
                <a:cubicBezTo>
                  <a:pt x="392874" y="611291"/>
                  <a:pt x="390579" y="610209"/>
                  <a:pt x="388144" y="609600"/>
                </a:cubicBezTo>
                <a:cubicBezTo>
                  <a:pt x="384311" y="608642"/>
                  <a:pt x="373545" y="607309"/>
                  <a:pt x="369094" y="604837"/>
                </a:cubicBezTo>
                <a:cubicBezTo>
                  <a:pt x="364090" y="602057"/>
                  <a:pt x="359569" y="598487"/>
                  <a:pt x="354806" y="595312"/>
                </a:cubicBezTo>
                <a:cubicBezTo>
                  <a:pt x="352425" y="593725"/>
                  <a:pt x="350378" y="591455"/>
                  <a:pt x="347663" y="590550"/>
                </a:cubicBezTo>
                <a:cubicBezTo>
                  <a:pt x="330660" y="584882"/>
                  <a:pt x="337552" y="588572"/>
                  <a:pt x="326231" y="581025"/>
                </a:cubicBezTo>
                <a:cubicBezTo>
                  <a:pt x="324644" y="578644"/>
                  <a:pt x="323301" y="576080"/>
                  <a:pt x="321469" y="573881"/>
                </a:cubicBezTo>
                <a:cubicBezTo>
                  <a:pt x="316537" y="567962"/>
                  <a:pt x="311106" y="564007"/>
                  <a:pt x="304800" y="559593"/>
                </a:cubicBezTo>
                <a:cubicBezTo>
                  <a:pt x="300111" y="556311"/>
                  <a:pt x="294561" y="554115"/>
                  <a:pt x="290513" y="550068"/>
                </a:cubicBezTo>
                <a:cubicBezTo>
                  <a:pt x="281594" y="541150"/>
                  <a:pt x="286564" y="543990"/>
                  <a:pt x="276225" y="540543"/>
                </a:cubicBezTo>
                <a:cubicBezTo>
                  <a:pt x="274638" y="538162"/>
                  <a:pt x="273617" y="535284"/>
                  <a:pt x="271463" y="533400"/>
                </a:cubicBezTo>
                <a:cubicBezTo>
                  <a:pt x="267155" y="529631"/>
                  <a:pt x="257175" y="523875"/>
                  <a:pt x="257175" y="523875"/>
                </a:cubicBezTo>
                <a:cubicBezTo>
                  <a:pt x="248376" y="510675"/>
                  <a:pt x="257447" y="521115"/>
                  <a:pt x="245269" y="514350"/>
                </a:cubicBezTo>
                <a:cubicBezTo>
                  <a:pt x="240265" y="511570"/>
                  <a:pt x="236411" y="506635"/>
                  <a:pt x="230981" y="504825"/>
                </a:cubicBezTo>
                <a:cubicBezTo>
                  <a:pt x="226219" y="503237"/>
                  <a:pt x="220871" y="502846"/>
                  <a:pt x="216694" y="500062"/>
                </a:cubicBezTo>
                <a:cubicBezTo>
                  <a:pt x="196216" y="486412"/>
                  <a:pt x="222128" y="502780"/>
                  <a:pt x="202406" y="492918"/>
                </a:cubicBezTo>
                <a:cubicBezTo>
                  <a:pt x="183949" y="483689"/>
                  <a:pt x="206070" y="491758"/>
                  <a:pt x="188119" y="485775"/>
                </a:cubicBezTo>
                <a:cubicBezTo>
                  <a:pt x="175420" y="466727"/>
                  <a:pt x="192085" y="489740"/>
                  <a:pt x="176213" y="473868"/>
                </a:cubicBezTo>
                <a:cubicBezTo>
                  <a:pt x="165443" y="463098"/>
                  <a:pt x="178212" y="468980"/>
                  <a:pt x="164306" y="464343"/>
                </a:cubicBezTo>
                <a:cubicBezTo>
                  <a:pt x="158321" y="446388"/>
                  <a:pt x="167091" y="467825"/>
                  <a:pt x="154781" y="452437"/>
                </a:cubicBezTo>
                <a:cubicBezTo>
                  <a:pt x="141638" y="436008"/>
                  <a:pt x="165727" y="454176"/>
                  <a:pt x="145256" y="440531"/>
                </a:cubicBezTo>
                <a:cubicBezTo>
                  <a:pt x="121186" y="404424"/>
                  <a:pt x="147236" y="441478"/>
                  <a:pt x="128588" y="419100"/>
                </a:cubicBezTo>
                <a:cubicBezTo>
                  <a:pt x="126756" y="416901"/>
                  <a:pt x="125979" y="413841"/>
                  <a:pt x="123825" y="411956"/>
                </a:cubicBezTo>
                <a:cubicBezTo>
                  <a:pt x="119518" y="408187"/>
                  <a:pt x="114300" y="405606"/>
                  <a:pt x="109538" y="402431"/>
                </a:cubicBezTo>
                <a:cubicBezTo>
                  <a:pt x="107157" y="400843"/>
                  <a:pt x="104418" y="399692"/>
                  <a:pt x="102394" y="397668"/>
                </a:cubicBezTo>
                <a:cubicBezTo>
                  <a:pt x="93226" y="388501"/>
                  <a:pt x="98052" y="392393"/>
                  <a:pt x="88106" y="385762"/>
                </a:cubicBezTo>
                <a:cubicBezTo>
                  <a:pt x="87312" y="383381"/>
                  <a:pt x="86944" y="380812"/>
                  <a:pt x="85725" y="378618"/>
                </a:cubicBezTo>
                <a:cubicBezTo>
                  <a:pt x="82945" y="373615"/>
                  <a:pt x="79375" y="369093"/>
                  <a:pt x="76200" y="364331"/>
                </a:cubicBezTo>
                <a:lnTo>
                  <a:pt x="71438" y="357187"/>
                </a:lnTo>
                <a:lnTo>
                  <a:pt x="61913" y="342900"/>
                </a:lnTo>
                <a:lnTo>
                  <a:pt x="57150" y="328612"/>
                </a:lnTo>
                <a:cubicBezTo>
                  <a:pt x="56356" y="326231"/>
                  <a:pt x="56858" y="322860"/>
                  <a:pt x="54769" y="321468"/>
                </a:cubicBezTo>
                <a:lnTo>
                  <a:pt x="47625" y="316706"/>
                </a:lnTo>
                <a:cubicBezTo>
                  <a:pt x="24189" y="285460"/>
                  <a:pt x="51087" y="323414"/>
                  <a:pt x="38100" y="300037"/>
                </a:cubicBezTo>
                <a:cubicBezTo>
                  <a:pt x="35320" y="295034"/>
                  <a:pt x="31750" y="290512"/>
                  <a:pt x="28575" y="285750"/>
                </a:cubicBezTo>
                <a:lnTo>
                  <a:pt x="19050" y="271462"/>
                </a:lnTo>
                <a:cubicBezTo>
                  <a:pt x="17463" y="269081"/>
                  <a:pt x="15193" y="267033"/>
                  <a:pt x="14288" y="264318"/>
                </a:cubicBezTo>
                <a:cubicBezTo>
                  <a:pt x="11001" y="254460"/>
                  <a:pt x="13298" y="259263"/>
                  <a:pt x="7144" y="250031"/>
                </a:cubicBezTo>
                <a:cubicBezTo>
                  <a:pt x="6350" y="246856"/>
                  <a:pt x="5169" y="243753"/>
                  <a:pt x="4763" y="240506"/>
                </a:cubicBezTo>
                <a:cubicBezTo>
                  <a:pt x="101" y="203214"/>
                  <a:pt x="5947" y="222631"/>
                  <a:pt x="0" y="204787"/>
                </a:cubicBezTo>
                <a:cubicBezTo>
                  <a:pt x="794" y="177800"/>
                  <a:pt x="1400" y="150806"/>
                  <a:pt x="2381" y="123825"/>
                </a:cubicBezTo>
                <a:cubicBezTo>
                  <a:pt x="2987" y="107148"/>
                  <a:pt x="3908" y="90484"/>
                  <a:pt x="4763" y="73818"/>
                </a:cubicBezTo>
                <a:cubicBezTo>
                  <a:pt x="5496" y="59527"/>
                  <a:pt x="6614" y="45256"/>
                  <a:pt x="7144" y="30956"/>
                </a:cubicBezTo>
                <a:cubicBezTo>
                  <a:pt x="7408" y="23817"/>
                  <a:pt x="7144" y="16669"/>
                  <a:pt x="7144" y="9525"/>
                </a:cubicBezTo>
                <a:lnTo>
                  <a:pt x="1900238" y="0"/>
                </a:lnTo>
                <a:close/>
              </a:path>
            </a:pathLst>
          </a:cu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7" name="ваза"/>
          <p:cNvGrpSpPr/>
          <p:nvPr/>
        </p:nvGrpSpPr>
        <p:grpSpPr>
          <a:xfrm>
            <a:off x="5700957" y="2643154"/>
            <a:ext cx="2894467" cy="3729895"/>
            <a:chOff x="4935741" y="1816465"/>
            <a:chExt cx="2894467" cy="3729895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4935741" y="1816465"/>
              <a:ext cx="2894467" cy="3729895"/>
              <a:chOff x="6450028" y="865346"/>
              <a:chExt cx="2894467" cy="3729895"/>
            </a:xfrm>
          </p:grpSpPr>
          <p:grpSp>
            <p:nvGrpSpPr>
              <p:cNvPr id="91" name="Группа 90"/>
              <p:cNvGrpSpPr/>
              <p:nvPr/>
            </p:nvGrpSpPr>
            <p:grpSpPr>
              <a:xfrm>
                <a:off x="6938047" y="2679192"/>
                <a:ext cx="1916076" cy="1916049"/>
                <a:chOff x="6938047" y="2679192"/>
                <a:chExt cx="1916076" cy="1916049"/>
              </a:xfrm>
            </p:grpSpPr>
            <p:sp>
              <p:nvSpPr>
                <p:cNvPr id="94" name="Дуга 93"/>
                <p:cNvSpPr/>
                <p:nvPr/>
              </p:nvSpPr>
              <p:spPr>
                <a:xfrm rot="5400000">
                  <a:off x="7315200" y="2673256"/>
                  <a:ext cx="1161796" cy="191604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5" name="Дуга 94"/>
                <p:cNvSpPr/>
                <p:nvPr/>
              </p:nvSpPr>
              <p:spPr>
                <a:xfrm rot="16200000" flipH="1">
                  <a:off x="7315200" y="2673257"/>
                  <a:ext cx="1161796" cy="191604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6" name="Дуга 95"/>
                <p:cNvSpPr/>
                <p:nvPr/>
              </p:nvSpPr>
              <p:spPr>
                <a:xfrm flipH="1">
                  <a:off x="6938047" y="2679192"/>
                  <a:ext cx="1161796" cy="1916049"/>
                </a:xfrm>
                <a:prstGeom prst="arc">
                  <a:avLst>
                    <a:gd name="adj1" fmla="val 16791825"/>
                    <a:gd name="adj2" fmla="val 0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7" name="Дуга 96"/>
                <p:cNvSpPr/>
                <p:nvPr/>
              </p:nvSpPr>
              <p:spPr>
                <a:xfrm>
                  <a:off x="7692327" y="2679192"/>
                  <a:ext cx="1161796" cy="1916049"/>
                </a:xfrm>
                <a:prstGeom prst="arc">
                  <a:avLst>
                    <a:gd name="adj1" fmla="val 16791825"/>
                    <a:gd name="adj2" fmla="val 0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92" name="Дуга 91"/>
              <p:cNvSpPr/>
              <p:nvPr/>
            </p:nvSpPr>
            <p:spPr>
              <a:xfrm rot="9900000" flipH="1">
                <a:off x="6450028" y="865346"/>
                <a:ext cx="1161796" cy="1916049"/>
              </a:xfrm>
              <a:prstGeom prst="arc">
                <a:avLst>
                  <a:gd name="adj1" fmla="val 16489740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Дуга 92"/>
              <p:cNvSpPr/>
              <p:nvPr/>
            </p:nvSpPr>
            <p:spPr>
              <a:xfrm rot="11700000">
                <a:off x="8182699" y="865347"/>
                <a:ext cx="1161796" cy="1916049"/>
              </a:xfrm>
              <a:prstGeom prst="arc">
                <a:avLst>
                  <a:gd name="adj1" fmla="val 16489740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9" name="Дуга 88"/>
            <p:cNvSpPr/>
            <p:nvPr/>
          </p:nvSpPr>
          <p:spPr>
            <a:xfrm rot="16200000">
              <a:off x="6245748" y="2326159"/>
              <a:ext cx="269034" cy="607816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Дуга 89"/>
            <p:cNvSpPr/>
            <p:nvPr/>
          </p:nvSpPr>
          <p:spPr>
            <a:xfrm rot="5400000">
              <a:off x="6247430" y="2307109"/>
              <a:ext cx="269034" cy="607816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8" name="вода_стакан_2"/>
          <p:cNvSpPr/>
          <p:nvPr/>
        </p:nvSpPr>
        <p:spPr>
          <a:xfrm rot="10800000">
            <a:off x="8611761" y="4688600"/>
            <a:ext cx="1253757" cy="1259681"/>
          </a:xfrm>
          <a:prstGeom prst="trapezoid">
            <a:avLst>
              <a:gd name="adj" fmla="val 8592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9" name="стакан2"/>
          <p:cNvGrpSpPr/>
          <p:nvPr/>
        </p:nvGrpSpPr>
        <p:grpSpPr>
          <a:xfrm>
            <a:off x="8473597" y="2901832"/>
            <a:ext cx="1542131" cy="3058003"/>
            <a:chOff x="1352452" y="2375885"/>
            <a:chExt cx="1638494" cy="1936559"/>
          </a:xfrm>
        </p:grpSpPr>
        <p:grpSp>
          <p:nvGrpSpPr>
            <p:cNvPr id="100" name="Группа 99"/>
            <p:cNvGrpSpPr/>
            <p:nvPr/>
          </p:nvGrpSpPr>
          <p:grpSpPr>
            <a:xfrm>
              <a:off x="1352454" y="2510634"/>
              <a:ext cx="1638490" cy="1801810"/>
              <a:chOff x="2871878" y="941832"/>
              <a:chExt cx="1395562" cy="1534668"/>
            </a:xfrm>
          </p:grpSpPr>
          <p:cxnSp>
            <p:nvCxnSpPr>
              <p:cNvPr id="103" name="Прямая соединительная линия 102"/>
              <p:cNvCxnSpPr/>
              <p:nvPr/>
            </p:nvCxnSpPr>
            <p:spPr>
              <a:xfrm>
                <a:off x="2871878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Прямая соединительная линия 103"/>
              <p:cNvCxnSpPr/>
              <p:nvPr/>
            </p:nvCxnSpPr>
            <p:spPr>
              <a:xfrm flipH="1">
                <a:off x="4048175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Прямая соединительная линия 104"/>
              <p:cNvCxnSpPr/>
              <p:nvPr/>
            </p:nvCxnSpPr>
            <p:spPr>
              <a:xfrm>
                <a:off x="3081528" y="2476500"/>
                <a:ext cx="97488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Дуга 100"/>
            <p:cNvSpPr/>
            <p:nvPr/>
          </p:nvSpPr>
          <p:spPr>
            <a:xfrm rot="16200000">
              <a:off x="2034397" y="1712226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Дуга 101"/>
            <p:cNvSpPr/>
            <p:nvPr/>
          </p:nvSpPr>
          <p:spPr>
            <a:xfrm rot="5400000">
              <a:off x="2034395" y="1693942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6" name="Прямоугольник 105"/>
          <p:cNvSpPr/>
          <p:nvPr/>
        </p:nvSpPr>
        <p:spPr>
          <a:xfrm>
            <a:off x="1157459" y="763843"/>
            <a:ext cx="9781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Вода принимает любую форму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22" name="переход_к_воздуху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159" y="1305021"/>
            <a:ext cx="4997168" cy="4997168"/>
          </a:xfrm>
          <a:prstGeom prst="rect">
            <a:avLst/>
          </a:prstGeom>
        </p:spPr>
      </p:pic>
      <p:sp>
        <p:nvSpPr>
          <p:cNvPr id="107" name="перейдём_к_воздуху"/>
          <p:cNvSpPr/>
          <p:nvPr/>
        </p:nvSpPr>
        <p:spPr>
          <a:xfrm>
            <a:off x="609601" y="763228"/>
            <a:ext cx="10955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Перейдём к воздуху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210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85185E-6 L -0.29648 1.85185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31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-0.29596 -0.0002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85185E-6 L -0.27148 1.85185E-6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81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-0.27174 -0.00023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2" grpId="0"/>
      <p:bldP spid="3" grpId="3" animBg="1"/>
      <p:bldP spid="3" grpId="4" animBg="1"/>
      <p:bldP spid="3" grpId="5" animBg="1"/>
      <p:bldP spid="28" grpId="0"/>
      <p:bldP spid="28" grpId="1"/>
      <p:bldP spid="68" grpId="0" animBg="1"/>
      <p:bldP spid="68" grpId="1" animBg="1"/>
      <p:bldP spid="68" grpId="2" animBg="1"/>
      <p:bldP spid="86" grpId="0" animBg="1"/>
      <p:bldP spid="86" grpId="1" animBg="1"/>
      <p:bldP spid="98" grpId="0" animBg="1"/>
      <p:bldP spid="98" grpId="1" animBg="1"/>
      <p:bldP spid="106" grpId="0"/>
      <p:bldP spid="106" grpId="1"/>
      <p:bldP spid="1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ода_в_стакане"/>
          <p:cNvSpPr/>
          <p:nvPr/>
        </p:nvSpPr>
        <p:spPr>
          <a:xfrm rot="10800000">
            <a:off x="5157110" y="3216275"/>
            <a:ext cx="1466757" cy="1259681"/>
          </a:xfrm>
          <a:prstGeom prst="trapezoid">
            <a:avLst>
              <a:gd name="adj" fmla="val 1486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вода_колбы"/>
          <p:cNvGrpSpPr/>
          <p:nvPr/>
        </p:nvGrpSpPr>
        <p:grpSpPr>
          <a:xfrm>
            <a:off x="5050912" y="3216275"/>
            <a:ext cx="631894" cy="2743560"/>
            <a:chOff x="4288912" y="2355850"/>
            <a:chExt cx="631894" cy="2778485"/>
          </a:xfrm>
        </p:grpSpPr>
        <p:sp>
          <p:nvSpPr>
            <p:cNvPr id="13" name="Овал 12"/>
            <p:cNvSpPr/>
            <p:nvPr/>
          </p:nvSpPr>
          <p:spPr>
            <a:xfrm>
              <a:off x="4288938" y="4502467"/>
              <a:ext cx="631868" cy="631868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4288912" y="2355850"/>
              <a:ext cx="631893" cy="244157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Колба"/>
          <p:cNvGrpSpPr/>
          <p:nvPr/>
        </p:nvGrpSpPr>
        <p:grpSpPr>
          <a:xfrm>
            <a:off x="5038846" y="2911475"/>
            <a:ext cx="652366" cy="3058002"/>
            <a:chOff x="4276846" y="2085975"/>
            <a:chExt cx="652366" cy="3058002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4280533" y="2218849"/>
              <a:ext cx="648679" cy="2925128"/>
              <a:chOff x="4194808" y="1485900"/>
              <a:chExt cx="648679" cy="2925128"/>
            </a:xfrm>
          </p:grpSpPr>
          <p:sp>
            <p:nvSpPr>
              <p:cNvPr id="8" name="Дуга 7"/>
              <p:cNvSpPr/>
              <p:nvPr/>
            </p:nvSpPr>
            <p:spPr>
              <a:xfrm rot="5400000">
                <a:off x="4194808" y="3762375"/>
                <a:ext cx="648653" cy="648653"/>
              </a:xfrm>
              <a:prstGeom prst="arc">
                <a:avLst>
                  <a:gd name="adj1" fmla="val 16200000"/>
                  <a:gd name="adj2" fmla="val 544333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0" name="Прямая соединительная линия 9"/>
              <p:cNvCxnSpPr>
                <a:stCxn id="8" idx="2"/>
              </p:cNvCxnSpPr>
              <p:nvPr/>
            </p:nvCxnSpPr>
            <p:spPr>
              <a:xfrm flipH="1" flipV="1">
                <a:off x="4194808" y="1485900"/>
                <a:ext cx="26" cy="25967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H="1" flipV="1">
                <a:off x="4843461" y="1490662"/>
                <a:ext cx="26" cy="25967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Дуга 33"/>
            <p:cNvSpPr/>
            <p:nvPr/>
          </p:nvSpPr>
          <p:spPr>
            <a:xfrm rot="5400000">
              <a:off x="4465726" y="1897121"/>
              <a:ext cx="274606" cy="652313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Дуга 34"/>
            <p:cNvSpPr/>
            <p:nvPr/>
          </p:nvSpPr>
          <p:spPr>
            <a:xfrm rot="16200000">
              <a:off x="4465700" y="1912218"/>
              <a:ext cx="274606" cy="652313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0" name="Стакан"/>
          <p:cNvGrpSpPr/>
          <p:nvPr/>
        </p:nvGrpSpPr>
        <p:grpSpPr>
          <a:xfrm>
            <a:off x="5066433" y="2539398"/>
            <a:ext cx="1638494" cy="1936559"/>
            <a:chOff x="1352452" y="2375885"/>
            <a:chExt cx="1638494" cy="1936559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1352454" y="2510634"/>
              <a:ext cx="1638490" cy="1801810"/>
              <a:chOff x="2871878" y="941832"/>
              <a:chExt cx="1395562" cy="1534668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2871878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H="1">
                <a:off x="4048175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3081528" y="2476500"/>
                <a:ext cx="97488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Дуга 45"/>
            <p:cNvSpPr/>
            <p:nvPr/>
          </p:nvSpPr>
          <p:spPr>
            <a:xfrm rot="16200000">
              <a:off x="2034397" y="1712226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rot="5400000">
              <a:off x="2034395" y="1693942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0" name="вода_вазы"/>
          <p:cNvSpPr/>
          <p:nvPr/>
        </p:nvSpPr>
        <p:spPr>
          <a:xfrm>
            <a:off x="6191250" y="5271294"/>
            <a:ext cx="1914525" cy="700087"/>
          </a:xfrm>
          <a:custGeom>
            <a:avLst/>
            <a:gdLst>
              <a:gd name="connsiteX0" fmla="*/ 1900238 w 1914525"/>
              <a:gd name="connsiteY0" fmla="*/ 0 h 700087"/>
              <a:gd name="connsiteX1" fmla="*/ 1900238 w 1914525"/>
              <a:gd name="connsiteY1" fmla="*/ 0 h 700087"/>
              <a:gd name="connsiteX2" fmla="*/ 1909763 w 1914525"/>
              <a:gd name="connsiteY2" fmla="*/ 47625 h 700087"/>
              <a:gd name="connsiteX3" fmla="*/ 1912144 w 1914525"/>
              <a:gd name="connsiteY3" fmla="*/ 54768 h 700087"/>
              <a:gd name="connsiteX4" fmla="*/ 1914525 w 1914525"/>
              <a:gd name="connsiteY4" fmla="*/ 61912 h 700087"/>
              <a:gd name="connsiteX5" fmla="*/ 1912144 w 1914525"/>
              <a:gd name="connsiteY5" fmla="*/ 88106 h 700087"/>
              <a:gd name="connsiteX6" fmla="*/ 1909763 w 1914525"/>
              <a:gd name="connsiteY6" fmla="*/ 95250 h 700087"/>
              <a:gd name="connsiteX7" fmla="*/ 1907381 w 1914525"/>
              <a:gd name="connsiteY7" fmla="*/ 107156 h 700087"/>
              <a:gd name="connsiteX8" fmla="*/ 1905000 w 1914525"/>
              <a:gd name="connsiteY8" fmla="*/ 176212 h 700087"/>
              <a:gd name="connsiteX9" fmla="*/ 1902619 w 1914525"/>
              <a:gd name="connsiteY9" fmla="*/ 197643 h 700087"/>
              <a:gd name="connsiteX10" fmla="*/ 1900238 w 1914525"/>
              <a:gd name="connsiteY10" fmla="*/ 228600 h 700087"/>
              <a:gd name="connsiteX11" fmla="*/ 1895475 w 1914525"/>
              <a:gd name="connsiteY11" fmla="*/ 242887 h 700087"/>
              <a:gd name="connsiteX12" fmla="*/ 1888331 w 1914525"/>
              <a:gd name="connsiteY12" fmla="*/ 257175 h 700087"/>
              <a:gd name="connsiteX13" fmla="*/ 1878806 w 1914525"/>
              <a:gd name="connsiteY13" fmla="*/ 290512 h 700087"/>
              <a:gd name="connsiteX14" fmla="*/ 1876425 w 1914525"/>
              <a:gd name="connsiteY14" fmla="*/ 297656 h 700087"/>
              <a:gd name="connsiteX15" fmla="*/ 1871663 w 1914525"/>
              <a:gd name="connsiteY15" fmla="*/ 304800 h 700087"/>
              <a:gd name="connsiteX16" fmla="*/ 1869281 w 1914525"/>
              <a:gd name="connsiteY16" fmla="*/ 311943 h 700087"/>
              <a:gd name="connsiteX17" fmla="*/ 1859756 w 1914525"/>
              <a:gd name="connsiteY17" fmla="*/ 326231 h 700087"/>
              <a:gd name="connsiteX18" fmla="*/ 1847850 w 1914525"/>
              <a:gd name="connsiteY18" fmla="*/ 347662 h 700087"/>
              <a:gd name="connsiteX19" fmla="*/ 1843088 w 1914525"/>
              <a:gd name="connsiteY19" fmla="*/ 354806 h 700087"/>
              <a:gd name="connsiteX20" fmla="*/ 1835944 w 1914525"/>
              <a:gd name="connsiteY20" fmla="*/ 359568 h 700087"/>
              <a:gd name="connsiteX21" fmla="*/ 1831181 w 1914525"/>
              <a:gd name="connsiteY21" fmla="*/ 366712 h 700087"/>
              <a:gd name="connsiteX22" fmla="*/ 1828800 w 1914525"/>
              <a:gd name="connsiteY22" fmla="*/ 373856 h 700087"/>
              <a:gd name="connsiteX23" fmla="*/ 1821656 w 1914525"/>
              <a:gd name="connsiteY23" fmla="*/ 376237 h 700087"/>
              <a:gd name="connsiteX24" fmla="*/ 1812131 w 1914525"/>
              <a:gd name="connsiteY24" fmla="*/ 388143 h 700087"/>
              <a:gd name="connsiteX25" fmla="*/ 1802606 w 1914525"/>
              <a:gd name="connsiteY25" fmla="*/ 402431 h 700087"/>
              <a:gd name="connsiteX26" fmla="*/ 1797844 w 1914525"/>
              <a:gd name="connsiteY26" fmla="*/ 409575 h 700087"/>
              <a:gd name="connsiteX27" fmla="*/ 1790700 w 1914525"/>
              <a:gd name="connsiteY27" fmla="*/ 411956 h 700087"/>
              <a:gd name="connsiteX28" fmla="*/ 1774031 w 1914525"/>
              <a:gd name="connsiteY28" fmla="*/ 431006 h 700087"/>
              <a:gd name="connsiteX29" fmla="*/ 1769269 w 1914525"/>
              <a:gd name="connsiteY29" fmla="*/ 438150 h 700087"/>
              <a:gd name="connsiteX30" fmla="*/ 1762125 w 1914525"/>
              <a:gd name="connsiteY30" fmla="*/ 442912 h 700087"/>
              <a:gd name="connsiteX31" fmla="*/ 1752600 w 1914525"/>
              <a:gd name="connsiteY31" fmla="*/ 454818 h 700087"/>
              <a:gd name="connsiteX32" fmla="*/ 1743075 w 1914525"/>
              <a:gd name="connsiteY32" fmla="*/ 464343 h 700087"/>
              <a:gd name="connsiteX33" fmla="*/ 1733550 w 1914525"/>
              <a:gd name="connsiteY33" fmla="*/ 473868 h 700087"/>
              <a:gd name="connsiteX34" fmla="*/ 1721644 w 1914525"/>
              <a:gd name="connsiteY34" fmla="*/ 483393 h 700087"/>
              <a:gd name="connsiteX35" fmla="*/ 1707356 w 1914525"/>
              <a:gd name="connsiteY35" fmla="*/ 492918 h 700087"/>
              <a:gd name="connsiteX36" fmla="*/ 1695450 w 1914525"/>
              <a:gd name="connsiteY36" fmla="*/ 502443 h 700087"/>
              <a:gd name="connsiteX37" fmla="*/ 1688306 w 1914525"/>
              <a:gd name="connsiteY37" fmla="*/ 507206 h 700087"/>
              <a:gd name="connsiteX38" fmla="*/ 1674019 w 1914525"/>
              <a:gd name="connsiteY38" fmla="*/ 511968 h 700087"/>
              <a:gd name="connsiteX39" fmla="*/ 1666875 w 1914525"/>
              <a:gd name="connsiteY39" fmla="*/ 514350 h 700087"/>
              <a:gd name="connsiteX40" fmla="*/ 1652588 w 1914525"/>
              <a:gd name="connsiteY40" fmla="*/ 521493 h 700087"/>
              <a:gd name="connsiteX41" fmla="*/ 1645444 w 1914525"/>
              <a:gd name="connsiteY41" fmla="*/ 526256 h 700087"/>
              <a:gd name="connsiteX42" fmla="*/ 1638300 w 1914525"/>
              <a:gd name="connsiteY42" fmla="*/ 528637 h 700087"/>
              <a:gd name="connsiteX43" fmla="*/ 1624013 w 1914525"/>
              <a:gd name="connsiteY43" fmla="*/ 538162 h 700087"/>
              <a:gd name="connsiteX44" fmla="*/ 1602581 w 1914525"/>
              <a:gd name="connsiteY44" fmla="*/ 552450 h 700087"/>
              <a:gd name="connsiteX45" fmla="*/ 1595438 w 1914525"/>
              <a:gd name="connsiteY45" fmla="*/ 557212 h 700087"/>
              <a:gd name="connsiteX46" fmla="*/ 1588294 w 1914525"/>
              <a:gd name="connsiteY46" fmla="*/ 559593 h 700087"/>
              <a:gd name="connsiteX47" fmla="*/ 1566863 w 1914525"/>
              <a:gd name="connsiteY47" fmla="*/ 569118 h 700087"/>
              <a:gd name="connsiteX48" fmla="*/ 1538288 w 1914525"/>
              <a:gd name="connsiteY48" fmla="*/ 578643 h 700087"/>
              <a:gd name="connsiteX49" fmla="*/ 1524000 w 1914525"/>
              <a:gd name="connsiteY49" fmla="*/ 585787 h 700087"/>
              <a:gd name="connsiteX50" fmla="*/ 1516856 w 1914525"/>
              <a:gd name="connsiteY50" fmla="*/ 588168 h 700087"/>
              <a:gd name="connsiteX51" fmla="*/ 1509713 w 1914525"/>
              <a:gd name="connsiteY51" fmla="*/ 592931 h 700087"/>
              <a:gd name="connsiteX52" fmla="*/ 1495425 w 1914525"/>
              <a:gd name="connsiteY52" fmla="*/ 597693 h 700087"/>
              <a:gd name="connsiteX53" fmla="*/ 1488281 w 1914525"/>
              <a:gd name="connsiteY53" fmla="*/ 600075 h 700087"/>
              <a:gd name="connsiteX54" fmla="*/ 1481138 w 1914525"/>
              <a:gd name="connsiteY54" fmla="*/ 602456 h 700087"/>
              <a:gd name="connsiteX55" fmla="*/ 1473994 w 1914525"/>
              <a:gd name="connsiteY55" fmla="*/ 604837 h 700087"/>
              <a:gd name="connsiteX56" fmla="*/ 1459706 w 1914525"/>
              <a:gd name="connsiteY56" fmla="*/ 611981 h 700087"/>
              <a:gd name="connsiteX57" fmla="*/ 1452563 w 1914525"/>
              <a:gd name="connsiteY57" fmla="*/ 616743 h 700087"/>
              <a:gd name="connsiteX58" fmla="*/ 1445419 w 1914525"/>
              <a:gd name="connsiteY58" fmla="*/ 619125 h 700087"/>
              <a:gd name="connsiteX59" fmla="*/ 1431131 w 1914525"/>
              <a:gd name="connsiteY59" fmla="*/ 626268 h 700087"/>
              <a:gd name="connsiteX60" fmla="*/ 1423988 w 1914525"/>
              <a:gd name="connsiteY60" fmla="*/ 631031 h 700087"/>
              <a:gd name="connsiteX61" fmla="*/ 1409700 w 1914525"/>
              <a:gd name="connsiteY61" fmla="*/ 635793 h 700087"/>
              <a:gd name="connsiteX62" fmla="*/ 1402556 w 1914525"/>
              <a:gd name="connsiteY62" fmla="*/ 640556 h 700087"/>
              <a:gd name="connsiteX63" fmla="*/ 1383506 w 1914525"/>
              <a:gd name="connsiteY63" fmla="*/ 645318 h 700087"/>
              <a:gd name="connsiteX64" fmla="*/ 1373981 w 1914525"/>
              <a:gd name="connsiteY64" fmla="*/ 647700 h 700087"/>
              <a:gd name="connsiteX65" fmla="*/ 1362075 w 1914525"/>
              <a:gd name="connsiteY65" fmla="*/ 650081 h 700087"/>
              <a:gd name="connsiteX66" fmla="*/ 1340644 w 1914525"/>
              <a:gd name="connsiteY66" fmla="*/ 657225 h 700087"/>
              <a:gd name="connsiteX67" fmla="*/ 1333500 w 1914525"/>
              <a:gd name="connsiteY67" fmla="*/ 659606 h 700087"/>
              <a:gd name="connsiteX68" fmla="*/ 1321594 w 1914525"/>
              <a:gd name="connsiteY68" fmla="*/ 661987 h 700087"/>
              <a:gd name="connsiteX69" fmla="*/ 1314450 w 1914525"/>
              <a:gd name="connsiteY69" fmla="*/ 664368 h 700087"/>
              <a:gd name="connsiteX70" fmla="*/ 1288256 w 1914525"/>
              <a:gd name="connsiteY70" fmla="*/ 666750 h 700087"/>
              <a:gd name="connsiteX71" fmla="*/ 1250156 w 1914525"/>
              <a:gd name="connsiteY71" fmla="*/ 671512 h 700087"/>
              <a:gd name="connsiteX72" fmla="*/ 1231106 w 1914525"/>
              <a:gd name="connsiteY72" fmla="*/ 676275 h 700087"/>
              <a:gd name="connsiteX73" fmla="*/ 1209675 w 1914525"/>
              <a:gd name="connsiteY73" fmla="*/ 678656 h 700087"/>
              <a:gd name="connsiteX74" fmla="*/ 1197769 w 1914525"/>
              <a:gd name="connsiteY74" fmla="*/ 681037 h 700087"/>
              <a:gd name="connsiteX75" fmla="*/ 1181100 w 1914525"/>
              <a:gd name="connsiteY75" fmla="*/ 685800 h 700087"/>
              <a:gd name="connsiteX76" fmla="*/ 1169194 w 1914525"/>
              <a:gd name="connsiteY76" fmla="*/ 688181 h 700087"/>
              <a:gd name="connsiteX77" fmla="*/ 1123950 w 1914525"/>
              <a:gd name="connsiteY77" fmla="*/ 690562 h 700087"/>
              <a:gd name="connsiteX78" fmla="*/ 1092994 w 1914525"/>
              <a:gd name="connsiteY78" fmla="*/ 692943 h 700087"/>
              <a:gd name="connsiteX79" fmla="*/ 1078706 w 1914525"/>
              <a:gd name="connsiteY79" fmla="*/ 695325 h 700087"/>
              <a:gd name="connsiteX80" fmla="*/ 1069181 w 1914525"/>
              <a:gd name="connsiteY80" fmla="*/ 697706 h 700087"/>
              <a:gd name="connsiteX81" fmla="*/ 888206 w 1914525"/>
              <a:gd name="connsiteY81" fmla="*/ 700087 h 700087"/>
              <a:gd name="connsiteX82" fmla="*/ 778669 w 1914525"/>
              <a:gd name="connsiteY82" fmla="*/ 697706 h 700087"/>
              <a:gd name="connsiteX83" fmla="*/ 750094 w 1914525"/>
              <a:gd name="connsiteY83" fmla="*/ 695325 h 700087"/>
              <a:gd name="connsiteX84" fmla="*/ 742950 w 1914525"/>
              <a:gd name="connsiteY84" fmla="*/ 692943 h 700087"/>
              <a:gd name="connsiteX85" fmla="*/ 716756 w 1914525"/>
              <a:gd name="connsiteY85" fmla="*/ 690562 h 700087"/>
              <a:gd name="connsiteX86" fmla="*/ 669131 w 1914525"/>
              <a:gd name="connsiteY86" fmla="*/ 685800 h 700087"/>
              <a:gd name="connsiteX87" fmla="*/ 633413 w 1914525"/>
              <a:gd name="connsiteY87" fmla="*/ 683418 h 700087"/>
              <a:gd name="connsiteX88" fmla="*/ 626269 w 1914525"/>
              <a:gd name="connsiteY88" fmla="*/ 681037 h 700087"/>
              <a:gd name="connsiteX89" fmla="*/ 566738 w 1914525"/>
              <a:gd name="connsiteY89" fmla="*/ 673893 h 700087"/>
              <a:gd name="connsiteX90" fmla="*/ 554831 w 1914525"/>
              <a:gd name="connsiteY90" fmla="*/ 671512 h 700087"/>
              <a:gd name="connsiteX91" fmla="*/ 547688 w 1914525"/>
              <a:gd name="connsiteY91" fmla="*/ 669131 h 700087"/>
              <a:gd name="connsiteX92" fmla="*/ 528638 w 1914525"/>
              <a:gd name="connsiteY92" fmla="*/ 664368 h 700087"/>
              <a:gd name="connsiteX93" fmla="*/ 519113 w 1914525"/>
              <a:gd name="connsiteY93" fmla="*/ 661987 h 700087"/>
              <a:gd name="connsiteX94" fmla="*/ 509588 w 1914525"/>
              <a:gd name="connsiteY94" fmla="*/ 659606 h 700087"/>
              <a:gd name="connsiteX95" fmla="*/ 502444 w 1914525"/>
              <a:gd name="connsiteY95" fmla="*/ 657225 h 700087"/>
              <a:gd name="connsiteX96" fmla="*/ 495300 w 1914525"/>
              <a:gd name="connsiteY96" fmla="*/ 652462 h 700087"/>
              <a:gd name="connsiteX97" fmla="*/ 481013 w 1914525"/>
              <a:gd name="connsiteY97" fmla="*/ 647700 h 700087"/>
              <a:gd name="connsiteX98" fmla="*/ 473869 w 1914525"/>
              <a:gd name="connsiteY98" fmla="*/ 645318 h 700087"/>
              <a:gd name="connsiteX99" fmla="*/ 466725 w 1914525"/>
              <a:gd name="connsiteY99" fmla="*/ 642937 h 700087"/>
              <a:gd name="connsiteX100" fmla="*/ 459581 w 1914525"/>
              <a:gd name="connsiteY100" fmla="*/ 640556 h 700087"/>
              <a:gd name="connsiteX101" fmla="*/ 445294 w 1914525"/>
              <a:gd name="connsiteY101" fmla="*/ 633412 h 700087"/>
              <a:gd name="connsiteX102" fmla="*/ 438150 w 1914525"/>
              <a:gd name="connsiteY102" fmla="*/ 628650 h 700087"/>
              <a:gd name="connsiteX103" fmla="*/ 404813 w 1914525"/>
              <a:gd name="connsiteY103" fmla="*/ 614362 h 700087"/>
              <a:gd name="connsiteX104" fmla="*/ 395288 w 1914525"/>
              <a:gd name="connsiteY104" fmla="*/ 611981 h 700087"/>
              <a:gd name="connsiteX105" fmla="*/ 388144 w 1914525"/>
              <a:gd name="connsiteY105" fmla="*/ 609600 h 700087"/>
              <a:gd name="connsiteX106" fmla="*/ 369094 w 1914525"/>
              <a:gd name="connsiteY106" fmla="*/ 604837 h 700087"/>
              <a:gd name="connsiteX107" fmla="*/ 354806 w 1914525"/>
              <a:gd name="connsiteY107" fmla="*/ 595312 h 700087"/>
              <a:gd name="connsiteX108" fmla="*/ 347663 w 1914525"/>
              <a:gd name="connsiteY108" fmla="*/ 590550 h 700087"/>
              <a:gd name="connsiteX109" fmla="*/ 326231 w 1914525"/>
              <a:gd name="connsiteY109" fmla="*/ 581025 h 700087"/>
              <a:gd name="connsiteX110" fmla="*/ 321469 w 1914525"/>
              <a:gd name="connsiteY110" fmla="*/ 573881 h 700087"/>
              <a:gd name="connsiteX111" fmla="*/ 304800 w 1914525"/>
              <a:gd name="connsiteY111" fmla="*/ 559593 h 700087"/>
              <a:gd name="connsiteX112" fmla="*/ 290513 w 1914525"/>
              <a:gd name="connsiteY112" fmla="*/ 550068 h 700087"/>
              <a:gd name="connsiteX113" fmla="*/ 276225 w 1914525"/>
              <a:gd name="connsiteY113" fmla="*/ 540543 h 700087"/>
              <a:gd name="connsiteX114" fmla="*/ 271463 w 1914525"/>
              <a:gd name="connsiteY114" fmla="*/ 533400 h 700087"/>
              <a:gd name="connsiteX115" fmla="*/ 257175 w 1914525"/>
              <a:gd name="connsiteY115" fmla="*/ 523875 h 700087"/>
              <a:gd name="connsiteX116" fmla="*/ 245269 w 1914525"/>
              <a:gd name="connsiteY116" fmla="*/ 514350 h 700087"/>
              <a:gd name="connsiteX117" fmla="*/ 230981 w 1914525"/>
              <a:gd name="connsiteY117" fmla="*/ 504825 h 700087"/>
              <a:gd name="connsiteX118" fmla="*/ 216694 w 1914525"/>
              <a:gd name="connsiteY118" fmla="*/ 500062 h 700087"/>
              <a:gd name="connsiteX119" fmla="*/ 202406 w 1914525"/>
              <a:gd name="connsiteY119" fmla="*/ 492918 h 700087"/>
              <a:gd name="connsiteX120" fmla="*/ 188119 w 1914525"/>
              <a:gd name="connsiteY120" fmla="*/ 485775 h 700087"/>
              <a:gd name="connsiteX121" fmla="*/ 176213 w 1914525"/>
              <a:gd name="connsiteY121" fmla="*/ 473868 h 700087"/>
              <a:gd name="connsiteX122" fmla="*/ 164306 w 1914525"/>
              <a:gd name="connsiteY122" fmla="*/ 464343 h 700087"/>
              <a:gd name="connsiteX123" fmla="*/ 154781 w 1914525"/>
              <a:gd name="connsiteY123" fmla="*/ 452437 h 700087"/>
              <a:gd name="connsiteX124" fmla="*/ 145256 w 1914525"/>
              <a:gd name="connsiteY124" fmla="*/ 440531 h 700087"/>
              <a:gd name="connsiteX125" fmla="*/ 128588 w 1914525"/>
              <a:gd name="connsiteY125" fmla="*/ 419100 h 700087"/>
              <a:gd name="connsiteX126" fmla="*/ 123825 w 1914525"/>
              <a:gd name="connsiteY126" fmla="*/ 411956 h 700087"/>
              <a:gd name="connsiteX127" fmla="*/ 109538 w 1914525"/>
              <a:gd name="connsiteY127" fmla="*/ 402431 h 700087"/>
              <a:gd name="connsiteX128" fmla="*/ 102394 w 1914525"/>
              <a:gd name="connsiteY128" fmla="*/ 397668 h 700087"/>
              <a:gd name="connsiteX129" fmla="*/ 88106 w 1914525"/>
              <a:gd name="connsiteY129" fmla="*/ 385762 h 700087"/>
              <a:gd name="connsiteX130" fmla="*/ 85725 w 1914525"/>
              <a:gd name="connsiteY130" fmla="*/ 378618 h 700087"/>
              <a:gd name="connsiteX131" fmla="*/ 76200 w 1914525"/>
              <a:gd name="connsiteY131" fmla="*/ 364331 h 700087"/>
              <a:gd name="connsiteX132" fmla="*/ 71438 w 1914525"/>
              <a:gd name="connsiteY132" fmla="*/ 357187 h 700087"/>
              <a:gd name="connsiteX133" fmla="*/ 61913 w 1914525"/>
              <a:gd name="connsiteY133" fmla="*/ 342900 h 700087"/>
              <a:gd name="connsiteX134" fmla="*/ 57150 w 1914525"/>
              <a:gd name="connsiteY134" fmla="*/ 328612 h 700087"/>
              <a:gd name="connsiteX135" fmla="*/ 54769 w 1914525"/>
              <a:gd name="connsiteY135" fmla="*/ 321468 h 700087"/>
              <a:gd name="connsiteX136" fmla="*/ 47625 w 1914525"/>
              <a:gd name="connsiteY136" fmla="*/ 316706 h 700087"/>
              <a:gd name="connsiteX137" fmla="*/ 38100 w 1914525"/>
              <a:gd name="connsiteY137" fmla="*/ 300037 h 700087"/>
              <a:gd name="connsiteX138" fmla="*/ 28575 w 1914525"/>
              <a:gd name="connsiteY138" fmla="*/ 285750 h 700087"/>
              <a:gd name="connsiteX139" fmla="*/ 19050 w 1914525"/>
              <a:gd name="connsiteY139" fmla="*/ 271462 h 700087"/>
              <a:gd name="connsiteX140" fmla="*/ 14288 w 1914525"/>
              <a:gd name="connsiteY140" fmla="*/ 264318 h 700087"/>
              <a:gd name="connsiteX141" fmla="*/ 7144 w 1914525"/>
              <a:gd name="connsiteY141" fmla="*/ 250031 h 700087"/>
              <a:gd name="connsiteX142" fmla="*/ 4763 w 1914525"/>
              <a:gd name="connsiteY142" fmla="*/ 240506 h 700087"/>
              <a:gd name="connsiteX143" fmla="*/ 0 w 1914525"/>
              <a:gd name="connsiteY143" fmla="*/ 204787 h 700087"/>
              <a:gd name="connsiteX144" fmla="*/ 2381 w 1914525"/>
              <a:gd name="connsiteY144" fmla="*/ 123825 h 700087"/>
              <a:gd name="connsiteX145" fmla="*/ 4763 w 1914525"/>
              <a:gd name="connsiteY145" fmla="*/ 73818 h 700087"/>
              <a:gd name="connsiteX146" fmla="*/ 7144 w 1914525"/>
              <a:gd name="connsiteY146" fmla="*/ 30956 h 700087"/>
              <a:gd name="connsiteX147" fmla="*/ 7144 w 1914525"/>
              <a:gd name="connsiteY147" fmla="*/ 9525 h 700087"/>
              <a:gd name="connsiteX148" fmla="*/ 1900238 w 1914525"/>
              <a:gd name="connsiteY148" fmla="*/ 0 h 700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914525" h="700087">
                <a:moveTo>
                  <a:pt x="1900238" y="0"/>
                </a:moveTo>
                <a:lnTo>
                  <a:pt x="1900238" y="0"/>
                </a:lnTo>
                <a:cubicBezTo>
                  <a:pt x="1905710" y="38309"/>
                  <a:pt x="1901450" y="22687"/>
                  <a:pt x="1909763" y="47625"/>
                </a:cubicBezTo>
                <a:lnTo>
                  <a:pt x="1912144" y="54768"/>
                </a:lnTo>
                <a:lnTo>
                  <a:pt x="1914525" y="61912"/>
                </a:lnTo>
                <a:cubicBezTo>
                  <a:pt x="1913731" y="70643"/>
                  <a:pt x="1913384" y="79427"/>
                  <a:pt x="1912144" y="88106"/>
                </a:cubicBezTo>
                <a:cubicBezTo>
                  <a:pt x="1911789" y="90591"/>
                  <a:pt x="1910372" y="92815"/>
                  <a:pt x="1909763" y="95250"/>
                </a:cubicBezTo>
                <a:cubicBezTo>
                  <a:pt x="1908781" y="99176"/>
                  <a:pt x="1908175" y="103187"/>
                  <a:pt x="1907381" y="107156"/>
                </a:cubicBezTo>
                <a:cubicBezTo>
                  <a:pt x="1906587" y="130175"/>
                  <a:pt x="1906210" y="153211"/>
                  <a:pt x="1905000" y="176212"/>
                </a:cubicBezTo>
                <a:cubicBezTo>
                  <a:pt x="1904622" y="183390"/>
                  <a:pt x="1903270" y="190485"/>
                  <a:pt x="1902619" y="197643"/>
                </a:cubicBezTo>
                <a:cubicBezTo>
                  <a:pt x="1901682" y="207950"/>
                  <a:pt x="1901852" y="218377"/>
                  <a:pt x="1900238" y="228600"/>
                </a:cubicBezTo>
                <a:cubicBezTo>
                  <a:pt x="1899455" y="233559"/>
                  <a:pt x="1898259" y="238710"/>
                  <a:pt x="1895475" y="242887"/>
                </a:cubicBezTo>
                <a:cubicBezTo>
                  <a:pt x="1890475" y="250388"/>
                  <a:pt x="1890606" y="248835"/>
                  <a:pt x="1888331" y="257175"/>
                </a:cubicBezTo>
                <a:cubicBezTo>
                  <a:pt x="1879354" y="290091"/>
                  <a:pt x="1887938" y="263116"/>
                  <a:pt x="1878806" y="290512"/>
                </a:cubicBezTo>
                <a:cubicBezTo>
                  <a:pt x="1878012" y="292893"/>
                  <a:pt x="1877817" y="295567"/>
                  <a:pt x="1876425" y="297656"/>
                </a:cubicBezTo>
                <a:cubicBezTo>
                  <a:pt x="1874838" y="300037"/>
                  <a:pt x="1872943" y="302240"/>
                  <a:pt x="1871663" y="304800"/>
                </a:cubicBezTo>
                <a:cubicBezTo>
                  <a:pt x="1870540" y="307045"/>
                  <a:pt x="1870500" y="309749"/>
                  <a:pt x="1869281" y="311943"/>
                </a:cubicBezTo>
                <a:cubicBezTo>
                  <a:pt x="1866501" y="316947"/>
                  <a:pt x="1859756" y="326231"/>
                  <a:pt x="1859756" y="326231"/>
                </a:cubicBezTo>
                <a:cubicBezTo>
                  <a:pt x="1855565" y="338806"/>
                  <a:pt x="1858768" y="331285"/>
                  <a:pt x="1847850" y="347662"/>
                </a:cubicBezTo>
                <a:cubicBezTo>
                  <a:pt x="1846263" y="350043"/>
                  <a:pt x="1845469" y="353219"/>
                  <a:pt x="1843088" y="354806"/>
                </a:cubicBezTo>
                <a:lnTo>
                  <a:pt x="1835944" y="359568"/>
                </a:lnTo>
                <a:cubicBezTo>
                  <a:pt x="1834356" y="361949"/>
                  <a:pt x="1832461" y="364152"/>
                  <a:pt x="1831181" y="366712"/>
                </a:cubicBezTo>
                <a:cubicBezTo>
                  <a:pt x="1830058" y="368957"/>
                  <a:pt x="1830575" y="372081"/>
                  <a:pt x="1828800" y="373856"/>
                </a:cubicBezTo>
                <a:cubicBezTo>
                  <a:pt x="1827025" y="375631"/>
                  <a:pt x="1824037" y="375443"/>
                  <a:pt x="1821656" y="376237"/>
                </a:cubicBezTo>
                <a:cubicBezTo>
                  <a:pt x="1816294" y="392326"/>
                  <a:pt x="1823731" y="374886"/>
                  <a:pt x="1812131" y="388143"/>
                </a:cubicBezTo>
                <a:cubicBezTo>
                  <a:pt x="1808362" y="392451"/>
                  <a:pt x="1805781" y="397668"/>
                  <a:pt x="1802606" y="402431"/>
                </a:cubicBezTo>
                <a:cubicBezTo>
                  <a:pt x="1801019" y="404812"/>
                  <a:pt x="1800559" y="408670"/>
                  <a:pt x="1797844" y="409575"/>
                </a:cubicBezTo>
                <a:lnTo>
                  <a:pt x="1790700" y="411956"/>
                </a:lnTo>
                <a:cubicBezTo>
                  <a:pt x="1779587" y="428624"/>
                  <a:pt x="1785937" y="423068"/>
                  <a:pt x="1774031" y="431006"/>
                </a:cubicBezTo>
                <a:cubicBezTo>
                  <a:pt x="1772444" y="433387"/>
                  <a:pt x="1771293" y="436126"/>
                  <a:pt x="1769269" y="438150"/>
                </a:cubicBezTo>
                <a:cubicBezTo>
                  <a:pt x="1767245" y="440174"/>
                  <a:pt x="1763913" y="440677"/>
                  <a:pt x="1762125" y="442912"/>
                </a:cubicBezTo>
                <a:cubicBezTo>
                  <a:pt x="1748980" y="459343"/>
                  <a:pt x="1773073" y="441171"/>
                  <a:pt x="1752600" y="454818"/>
                </a:cubicBezTo>
                <a:cubicBezTo>
                  <a:pt x="1746251" y="473869"/>
                  <a:pt x="1755775" y="451643"/>
                  <a:pt x="1743075" y="464343"/>
                </a:cubicBezTo>
                <a:cubicBezTo>
                  <a:pt x="1730375" y="477043"/>
                  <a:pt x="1752601" y="467519"/>
                  <a:pt x="1733550" y="473868"/>
                </a:cubicBezTo>
                <a:cubicBezTo>
                  <a:pt x="1724751" y="487068"/>
                  <a:pt x="1733822" y="476628"/>
                  <a:pt x="1721644" y="483393"/>
                </a:cubicBezTo>
                <a:cubicBezTo>
                  <a:pt x="1716640" y="486173"/>
                  <a:pt x="1707356" y="492918"/>
                  <a:pt x="1707356" y="492918"/>
                </a:cubicBezTo>
                <a:cubicBezTo>
                  <a:pt x="1699328" y="504961"/>
                  <a:pt x="1706952" y="496692"/>
                  <a:pt x="1695450" y="502443"/>
                </a:cubicBezTo>
                <a:cubicBezTo>
                  <a:pt x="1692890" y="503723"/>
                  <a:pt x="1690921" y="506044"/>
                  <a:pt x="1688306" y="507206"/>
                </a:cubicBezTo>
                <a:cubicBezTo>
                  <a:pt x="1683719" y="509245"/>
                  <a:pt x="1678781" y="510381"/>
                  <a:pt x="1674019" y="511968"/>
                </a:cubicBezTo>
                <a:cubicBezTo>
                  <a:pt x="1671638" y="512762"/>
                  <a:pt x="1668964" y="512958"/>
                  <a:pt x="1666875" y="514350"/>
                </a:cubicBezTo>
                <a:cubicBezTo>
                  <a:pt x="1657643" y="520504"/>
                  <a:pt x="1662446" y="518207"/>
                  <a:pt x="1652588" y="521493"/>
                </a:cubicBezTo>
                <a:cubicBezTo>
                  <a:pt x="1650207" y="523081"/>
                  <a:pt x="1648004" y="524976"/>
                  <a:pt x="1645444" y="526256"/>
                </a:cubicBezTo>
                <a:cubicBezTo>
                  <a:pt x="1643199" y="527379"/>
                  <a:pt x="1640494" y="527418"/>
                  <a:pt x="1638300" y="528637"/>
                </a:cubicBezTo>
                <a:cubicBezTo>
                  <a:pt x="1633297" y="531417"/>
                  <a:pt x="1628775" y="534987"/>
                  <a:pt x="1624013" y="538162"/>
                </a:cubicBezTo>
                <a:lnTo>
                  <a:pt x="1602581" y="552450"/>
                </a:lnTo>
                <a:cubicBezTo>
                  <a:pt x="1600200" y="554037"/>
                  <a:pt x="1598153" y="556307"/>
                  <a:pt x="1595438" y="557212"/>
                </a:cubicBezTo>
                <a:lnTo>
                  <a:pt x="1588294" y="559593"/>
                </a:lnTo>
                <a:cubicBezTo>
                  <a:pt x="1576972" y="567141"/>
                  <a:pt x="1583867" y="563450"/>
                  <a:pt x="1566863" y="569118"/>
                </a:cubicBezTo>
                <a:lnTo>
                  <a:pt x="1538288" y="578643"/>
                </a:lnTo>
                <a:cubicBezTo>
                  <a:pt x="1520329" y="584630"/>
                  <a:pt x="1542467" y="576555"/>
                  <a:pt x="1524000" y="585787"/>
                </a:cubicBezTo>
                <a:cubicBezTo>
                  <a:pt x="1521755" y="586909"/>
                  <a:pt x="1519237" y="587374"/>
                  <a:pt x="1516856" y="588168"/>
                </a:cubicBezTo>
                <a:cubicBezTo>
                  <a:pt x="1514475" y="589756"/>
                  <a:pt x="1512328" y="591769"/>
                  <a:pt x="1509713" y="592931"/>
                </a:cubicBezTo>
                <a:cubicBezTo>
                  <a:pt x="1505125" y="594970"/>
                  <a:pt x="1500188" y="596105"/>
                  <a:pt x="1495425" y="597693"/>
                </a:cubicBezTo>
                <a:lnTo>
                  <a:pt x="1488281" y="600075"/>
                </a:lnTo>
                <a:lnTo>
                  <a:pt x="1481138" y="602456"/>
                </a:lnTo>
                <a:lnTo>
                  <a:pt x="1473994" y="604837"/>
                </a:lnTo>
                <a:cubicBezTo>
                  <a:pt x="1453525" y="618484"/>
                  <a:pt x="1479420" y="602125"/>
                  <a:pt x="1459706" y="611981"/>
                </a:cubicBezTo>
                <a:cubicBezTo>
                  <a:pt x="1457146" y="613261"/>
                  <a:pt x="1455122" y="615463"/>
                  <a:pt x="1452563" y="616743"/>
                </a:cubicBezTo>
                <a:cubicBezTo>
                  <a:pt x="1450318" y="617866"/>
                  <a:pt x="1447664" y="618002"/>
                  <a:pt x="1445419" y="619125"/>
                </a:cubicBezTo>
                <a:cubicBezTo>
                  <a:pt x="1426961" y="628354"/>
                  <a:pt x="1449081" y="620285"/>
                  <a:pt x="1431131" y="626268"/>
                </a:cubicBezTo>
                <a:cubicBezTo>
                  <a:pt x="1428750" y="627856"/>
                  <a:pt x="1426603" y="629869"/>
                  <a:pt x="1423988" y="631031"/>
                </a:cubicBezTo>
                <a:cubicBezTo>
                  <a:pt x="1419400" y="633070"/>
                  <a:pt x="1409700" y="635793"/>
                  <a:pt x="1409700" y="635793"/>
                </a:cubicBezTo>
                <a:cubicBezTo>
                  <a:pt x="1407319" y="637381"/>
                  <a:pt x="1405246" y="639578"/>
                  <a:pt x="1402556" y="640556"/>
                </a:cubicBezTo>
                <a:cubicBezTo>
                  <a:pt x="1396405" y="642793"/>
                  <a:pt x="1389856" y="643730"/>
                  <a:pt x="1383506" y="645318"/>
                </a:cubicBezTo>
                <a:cubicBezTo>
                  <a:pt x="1380331" y="646112"/>
                  <a:pt x="1377190" y="647058"/>
                  <a:pt x="1373981" y="647700"/>
                </a:cubicBezTo>
                <a:cubicBezTo>
                  <a:pt x="1370012" y="648494"/>
                  <a:pt x="1365980" y="649016"/>
                  <a:pt x="1362075" y="650081"/>
                </a:cubicBezTo>
                <a:cubicBezTo>
                  <a:pt x="1362035" y="650092"/>
                  <a:pt x="1344235" y="656028"/>
                  <a:pt x="1340644" y="657225"/>
                </a:cubicBezTo>
                <a:cubicBezTo>
                  <a:pt x="1338263" y="658019"/>
                  <a:pt x="1335961" y="659114"/>
                  <a:pt x="1333500" y="659606"/>
                </a:cubicBezTo>
                <a:cubicBezTo>
                  <a:pt x="1329531" y="660400"/>
                  <a:pt x="1325520" y="661005"/>
                  <a:pt x="1321594" y="661987"/>
                </a:cubicBezTo>
                <a:cubicBezTo>
                  <a:pt x="1319159" y="662596"/>
                  <a:pt x="1316935" y="664013"/>
                  <a:pt x="1314450" y="664368"/>
                </a:cubicBezTo>
                <a:cubicBezTo>
                  <a:pt x="1305771" y="665608"/>
                  <a:pt x="1296980" y="665878"/>
                  <a:pt x="1288256" y="666750"/>
                </a:cubicBezTo>
                <a:cubicBezTo>
                  <a:pt x="1268240" y="668752"/>
                  <a:pt x="1268479" y="668895"/>
                  <a:pt x="1250156" y="671512"/>
                </a:cubicBezTo>
                <a:cubicBezTo>
                  <a:pt x="1241848" y="674281"/>
                  <a:pt x="1241160" y="674839"/>
                  <a:pt x="1231106" y="676275"/>
                </a:cubicBezTo>
                <a:cubicBezTo>
                  <a:pt x="1223991" y="677292"/>
                  <a:pt x="1216790" y="677640"/>
                  <a:pt x="1209675" y="678656"/>
                </a:cubicBezTo>
                <a:cubicBezTo>
                  <a:pt x="1205668" y="679228"/>
                  <a:pt x="1201695" y="680055"/>
                  <a:pt x="1197769" y="681037"/>
                </a:cubicBezTo>
                <a:cubicBezTo>
                  <a:pt x="1165931" y="688996"/>
                  <a:pt x="1221209" y="676886"/>
                  <a:pt x="1181100" y="685800"/>
                </a:cubicBezTo>
                <a:cubicBezTo>
                  <a:pt x="1177149" y="686678"/>
                  <a:pt x="1173227" y="687845"/>
                  <a:pt x="1169194" y="688181"/>
                </a:cubicBezTo>
                <a:cubicBezTo>
                  <a:pt x="1154144" y="689435"/>
                  <a:pt x="1139023" y="689620"/>
                  <a:pt x="1123950" y="690562"/>
                </a:cubicBezTo>
                <a:cubicBezTo>
                  <a:pt x="1113621" y="691207"/>
                  <a:pt x="1103313" y="692149"/>
                  <a:pt x="1092994" y="692943"/>
                </a:cubicBezTo>
                <a:cubicBezTo>
                  <a:pt x="1088231" y="693737"/>
                  <a:pt x="1083441" y="694378"/>
                  <a:pt x="1078706" y="695325"/>
                </a:cubicBezTo>
                <a:cubicBezTo>
                  <a:pt x="1075497" y="695967"/>
                  <a:pt x="1072453" y="697624"/>
                  <a:pt x="1069181" y="697706"/>
                </a:cubicBezTo>
                <a:cubicBezTo>
                  <a:pt x="1008870" y="699214"/>
                  <a:pt x="948531" y="699293"/>
                  <a:pt x="888206" y="700087"/>
                </a:cubicBezTo>
                <a:lnTo>
                  <a:pt x="778669" y="697706"/>
                </a:lnTo>
                <a:cubicBezTo>
                  <a:pt x="769117" y="697377"/>
                  <a:pt x="759568" y="696588"/>
                  <a:pt x="750094" y="695325"/>
                </a:cubicBezTo>
                <a:cubicBezTo>
                  <a:pt x="747606" y="694993"/>
                  <a:pt x="745435" y="693298"/>
                  <a:pt x="742950" y="692943"/>
                </a:cubicBezTo>
                <a:cubicBezTo>
                  <a:pt x="734271" y="691703"/>
                  <a:pt x="725480" y="691434"/>
                  <a:pt x="716756" y="690562"/>
                </a:cubicBezTo>
                <a:cubicBezTo>
                  <a:pt x="688647" y="687751"/>
                  <a:pt x="700000" y="688175"/>
                  <a:pt x="669131" y="685800"/>
                </a:cubicBezTo>
                <a:cubicBezTo>
                  <a:pt x="657234" y="684885"/>
                  <a:pt x="645319" y="684212"/>
                  <a:pt x="633413" y="683418"/>
                </a:cubicBezTo>
                <a:cubicBezTo>
                  <a:pt x="631032" y="682624"/>
                  <a:pt x="628730" y="681529"/>
                  <a:pt x="626269" y="681037"/>
                </a:cubicBezTo>
                <a:cubicBezTo>
                  <a:pt x="606671" y="677118"/>
                  <a:pt x="586336" y="677812"/>
                  <a:pt x="566738" y="673893"/>
                </a:cubicBezTo>
                <a:cubicBezTo>
                  <a:pt x="562769" y="673099"/>
                  <a:pt x="558758" y="672494"/>
                  <a:pt x="554831" y="671512"/>
                </a:cubicBezTo>
                <a:cubicBezTo>
                  <a:pt x="552396" y="670903"/>
                  <a:pt x="550109" y="669791"/>
                  <a:pt x="547688" y="669131"/>
                </a:cubicBezTo>
                <a:cubicBezTo>
                  <a:pt x="541373" y="667409"/>
                  <a:pt x="534988" y="665956"/>
                  <a:pt x="528638" y="664368"/>
                </a:cubicBezTo>
                <a:lnTo>
                  <a:pt x="519113" y="661987"/>
                </a:lnTo>
                <a:cubicBezTo>
                  <a:pt x="515938" y="661193"/>
                  <a:pt x="512693" y="660641"/>
                  <a:pt x="509588" y="659606"/>
                </a:cubicBezTo>
                <a:lnTo>
                  <a:pt x="502444" y="657225"/>
                </a:lnTo>
                <a:cubicBezTo>
                  <a:pt x="500063" y="655637"/>
                  <a:pt x="497915" y="653624"/>
                  <a:pt x="495300" y="652462"/>
                </a:cubicBezTo>
                <a:cubicBezTo>
                  <a:pt x="490713" y="650423"/>
                  <a:pt x="485775" y="649287"/>
                  <a:pt x="481013" y="647700"/>
                </a:cubicBezTo>
                <a:lnTo>
                  <a:pt x="473869" y="645318"/>
                </a:lnTo>
                <a:lnTo>
                  <a:pt x="466725" y="642937"/>
                </a:lnTo>
                <a:lnTo>
                  <a:pt x="459581" y="640556"/>
                </a:lnTo>
                <a:cubicBezTo>
                  <a:pt x="439125" y="626916"/>
                  <a:pt x="464998" y="643263"/>
                  <a:pt x="445294" y="633412"/>
                </a:cubicBezTo>
                <a:cubicBezTo>
                  <a:pt x="442734" y="632132"/>
                  <a:pt x="440662" y="630020"/>
                  <a:pt x="438150" y="628650"/>
                </a:cubicBezTo>
                <a:cubicBezTo>
                  <a:pt x="426622" y="622362"/>
                  <a:pt x="417341" y="617494"/>
                  <a:pt x="404813" y="614362"/>
                </a:cubicBezTo>
                <a:cubicBezTo>
                  <a:pt x="401638" y="613568"/>
                  <a:pt x="398435" y="612880"/>
                  <a:pt x="395288" y="611981"/>
                </a:cubicBezTo>
                <a:cubicBezTo>
                  <a:pt x="392874" y="611291"/>
                  <a:pt x="390579" y="610209"/>
                  <a:pt x="388144" y="609600"/>
                </a:cubicBezTo>
                <a:cubicBezTo>
                  <a:pt x="384311" y="608642"/>
                  <a:pt x="373545" y="607309"/>
                  <a:pt x="369094" y="604837"/>
                </a:cubicBezTo>
                <a:cubicBezTo>
                  <a:pt x="364090" y="602057"/>
                  <a:pt x="359569" y="598487"/>
                  <a:pt x="354806" y="595312"/>
                </a:cubicBezTo>
                <a:cubicBezTo>
                  <a:pt x="352425" y="593725"/>
                  <a:pt x="350378" y="591455"/>
                  <a:pt x="347663" y="590550"/>
                </a:cubicBezTo>
                <a:cubicBezTo>
                  <a:pt x="330660" y="584882"/>
                  <a:pt x="337552" y="588572"/>
                  <a:pt x="326231" y="581025"/>
                </a:cubicBezTo>
                <a:cubicBezTo>
                  <a:pt x="324644" y="578644"/>
                  <a:pt x="323301" y="576080"/>
                  <a:pt x="321469" y="573881"/>
                </a:cubicBezTo>
                <a:cubicBezTo>
                  <a:pt x="316537" y="567962"/>
                  <a:pt x="311106" y="564007"/>
                  <a:pt x="304800" y="559593"/>
                </a:cubicBezTo>
                <a:cubicBezTo>
                  <a:pt x="300111" y="556311"/>
                  <a:pt x="294561" y="554115"/>
                  <a:pt x="290513" y="550068"/>
                </a:cubicBezTo>
                <a:cubicBezTo>
                  <a:pt x="281594" y="541150"/>
                  <a:pt x="286564" y="543990"/>
                  <a:pt x="276225" y="540543"/>
                </a:cubicBezTo>
                <a:cubicBezTo>
                  <a:pt x="274638" y="538162"/>
                  <a:pt x="273617" y="535284"/>
                  <a:pt x="271463" y="533400"/>
                </a:cubicBezTo>
                <a:cubicBezTo>
                  <a:pt x="267155" y="529631"/>
                  <a:pt x="257175" y="523875"/>
                  <a:pt x="257175" y="523875"/>
                </a:cubicBezTo>
                <a:cubicBezTo>
                  <a:pt x="248376" y="510675"/>
                  <a:pt x="257447" y="521115"/>
                  <a:pt x="245269" y="514350"/>
                </a:cubicBezTo>
                <a:cubicBezTo>
                  <a:pt x="240265" y="511570"/>
                  <a:pt x="236411" y="506635"/>
                  <a:pt x="230981" y="504825"/>
                </a:cubicBezTo>
                <a:cubicBezTo>
                  <a:pt x="226219" y="503237"/>
                  <a:pt x="220871" y="502846"/>
                  <a:pt x="216694" y="500062"/>
                </a:cubicBezTo>
                <a:cubicBezTo>
                  <a:pt x="196216" y="486412"/>
                  <a:pt x="222128" y="502780"/>
                  <a:pt x="202406" y="492918"/>
                </a:cubicBezTo>
                <a:cubicBezTo>
                  <a:pt x="183949" y="483689"/>
                  <a:pt x="206070" y="491758"/>
                  <a:pt x="188119" y="485775"/>
                </a:cubicBezTo>
                <a:cubicBezTo>
                  <a:pt x="175420" y="466727"/>
                  <a:pt x="192085" y="489740"/>
                  <a:pt x="176213" y="473868"/>
                </a:cubicBezTo>
                <a:cubicBezTo>
                  <a:pt x="165443" y="463098"/>
                  <a:pt x="178212" y="468980"/>
                  <a:pt x="164306" y="464343"/>
                </a:cubicBezTo>
                <a:cubicBezTo>
                  <a:pt x="158321" y="446388"/>
                  <a:pt x="167091" y="467825"/>
                  <a:pt x="154781" y="452437"/>
                </a:cubicBezTo>
                <a:cubicBezTo>
                  <a:pt x="141638" y="436008"/>
                  <a:pt x="165727" y="454176"/>
                  <a:pt x="145256" y="440531"/>
                </a:cubicBezTo>
                <a:cubicBezTo>
                  <a:pt x="121186" y="404424"/>
                  <a:pt x="147236" y="441478"/>
                  <a:pt x="128588" y="419100"/>
                </a:cubicBezTo>
                <a:cubicBezTo>
                  <a:pt x="126756" y="416901"/>
                  <a:pt x="125979" y="413841"/>
                  <a:pt x="123825" y="411956"/>
                </a:cubicBezTo>
                <a:cubicBezTo>
                  <a:pt x="119518" y="408187"/>
                  <a:pt x="114300" y="405606"/>
                  <a:pt x="109538" y="402431"/>
                </a:cubicBezTo>
                <a:cubicBezTo>
                  <a:pt x="107157" y="400843"/>
                  <a:pt x="104418" y="399692"/>
                  <a:pt x="102394" y="397668"/>
                </a:cubicBezTo>
                <a:cubicBezTo>
                  <a:pt x="93226" y="388501"/>
                  <a:pt x="98052" y="392393"/>
                  <a:pt x="88106" y="385762"/>
                </a:cubicBezTo>
                <a:cubicBezTo>
                  <a:pt x="87312" y="383381"/>
                  <a:pt x="86944" y="380812"/>
                  <a:pt x="85725" y="378618"/>
                </a:cubicBezTo>
                <a:cubicBezTo>
                  <a:pt x="82945" y="373615"/>
                  <a:pt x="79375" y="369093"/>
                  <a:pt x="76200" y="364331"/>
                </a:cubicBezTo>
                <a:lnTo>
                  <a:pt x="71438" y="357187"/>
                </a:lnTo>
                <a:lnTo>
                  <a:pt x="61913" y="342900"/>
                </a:lnTo>
                <a:lnTo>
                  <a:pt x="57150" y="328612"/>
                </a:lnTo>
                <a:cubicBezTo>
                  <a:pt x="56356" y="326231"/>
                  <a:pt x="56858" y="322860"/>
                  <a:pt x="54769" y="321468"/>
                </a:cubicBezTo>
                <a:lnTo>
                  <a:pt x="47625" y="316706"/>
                </a:lnTo>
                <a:cubicBezTo>
                  <a:pt x="24189" y="285460"/>
                  <a:pt x="51087" y="323414"/>
                  <a:pt x="38100" y="300037"/>
                </a:cubicBezTo>
                <a:cubicBezTo>
                  <a:pt x="35320" y="295034"/>
                  <a:pt x="31750" y="290512"/>
                  <a:pt x="28575" y="285750"/>
                </a:cubicBezTo>
                <a:lnTo>
                  <a:pt x="19050" y="271462"/>
                </a:lnTo>
                <a:cubicBezTo>
                  <a:pt x="17463" y="269081"/>
                  <a:pt x="15193" y="267033"/>
                  <a:pt x="14288" y="264318"/>
                </a:cubicBezTo>
                <a:cubicBezTo>
                  <a:pt x="11001" y="254460"/>
                  <a:pt x="13298" y="259263"/>
                  <a:pt x="7144" y="250031"/>
                </a:cubicBezTo>
                <a:cubicBezTo>
                  <a:pt x="6350" y="246856"/>
                  <a:pt x="5169" y="243753"/>
                  <a:pt x="4763" y="240506"/>
                </a:cubicBezTo>
                <a:cubicBezTo>
                  <a:pt x="101" y="203214"/>
                  <a:pt x="5947" y="222631"/>
                  <a:pt x="0" y="204787"/>
                </a:cubicBezTo>
                <a:cubicBezTo>
                  <a:pt x="794" y="177800"/>
                  <a:pt x="1400" y="150806"/>
                  <a:pt x="2381" y="123825"/>
                </a:cubicBezTo>
                <a:cubicBezTo>
                  <a:pt x="2987" y="107148"/>
                  <a:pt x="3908" y="90484"/>
                  <a:pt x="4763" y="73818"/>
                </a:cubicBezTo>
                <a:cubicBezTo>
                  <a:pt x="5496" y="59527"/>
                  <a:pt x="6614" y="45256"/>
                  <a:pt x="7144" y="30956"/>
                </a:cubicBezTo>
                <a:cubicBezTo>
                  <a:pt x="7408" y="23817"/>
                  <a:pt x="7144" y="16669"/>
                  <a:pt x="7144" y="9525"/>
                </a:cubicBezTo>
                <a:lnTo>
                  <a:pt x="1900238" y="0"/>
                </a:lnTo>
                <a:close/>
              </a:path>
            </a:pathLst>
          </a:cu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9" name="ваза"/>
          <p:cNvGrpSpPr/>
          <p:nvPr/>
        </p:nvGrpSpPr>
        <p:grpSpPr>
          <a:xfrm>
            <a:off x="5700957" y="2643154"/>
            <a:ext cx="2894467" cy="3729895"/>
            <a:chOff x="4935741" y="1816465"/>
            <a:chExt cx="2894467" cy="3729895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4935741" y="1816465"/>
              <a:ext cx="2894467" cy="3729895"/>
              <a:chOff x="6450028" y="865346"/>
              <a:chExt cx="2894467" cy="3729895"/>
            </a:xfrm>
          </p:grpSpPr>
          <p:grpSp>
            <p:nvGrpSpPr>
              <p:cNvPr id="25" name="Группа 24"/>
              <p:cNvGrpSpPr/>
              <p:nvPr/>
            </p:nvGrpSpPr>
            <p:grpSpPr>
              <a:xfrm>
                <a:off x="6938047" y="2679192"/>
                <a:ext cx="1916076" cy="1916049"/>
                <a:chOff x="6938047" y="2679192"/>
                <a:chExt cx="1916076" cy="1916049"/>
              </a:xfrm>
            </p:grpSpPr>
            <p:sp>
              <p:nvSpPr>
                <p:cNvPr id="17" name="Дуга 16"/>
                <p:cNvSpPr/>
                <p:nvPr/>
              </p:nvSpPr>
              <p:spPr>
                <a:xfrm rot="5400000">
                  <a:off x="7315200" y="2673256"/>
                  <a:ext cx="1161796" cy="191604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" name="Дуга 17"/>
                <p:cNvSpPr/>
                <p:nvPr/>
              </p:nvSpPr>
              <p:spPr>
                <a:xfrm rot="16200000" flipH="1">
                  <a:off x="7315200" y="2673257"/>
                  <a:ext cx="1161796" cy="1916049"/>
                </a:xfrm>
                <a:prstGeom prst="arc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9" name="Дуга 18"/>
                <p:cNvSpPr/>
                <p:nvPr/>
              </p:nvSpPr>
              <p:spPr>
                <a:xfrm flipH="1">
                  <a:off x="6938047" y="2679192"/>
                  <a:ext cx="1161796" cy="1916049"/>
                </a:xfrm>
                <a:prstGeom prst="arc">
                  <a:avLst>
                    <a:gd name="adj1" fmla="val 16791825"/>
                    <a:gd name="adj2" fmla="val 0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>
                  <a:off x="7692327" y="2679192"/>
                  <a:ext cx="1161796" cy="1916049"/>
                </a:xfrm>
                <a:prstGeom prst="arc">
                  <a:avLst>
                    <a:gd name="adj1" fmla="val 16791825"/>
                    <a:gd name="adj2" fmla="val 0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3" name="Дуга 22"/>
              <p:cNvSpPr/>
              <p:nvPr/>
            </p:nvSpPr>
            <p:spPr>
              <a:xfrm rot="9900000" flipH="1">
                <a:off x="6450028" y="865346"/>
                <a:ext cx="1161796" cy="1916049"/>
              </a:xfrm>
              <a:prstGeom prst="arc">
                <a:avLst>
                  <a:gd name="adj1" fmla="val 16489740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Дуга 23"/>
              <p:cNvSpPr/>
              <p:nvPr/>
            </p:nvSpPr>
            <p:spPr>
              <a:xfrm rot="11700000">
                <a:off x="8182699" y="865347"/>
                <a:ext cx="1161796" cy="1916049"/>
              </a:xfrm>
              <a:prstGeom prst="arc">
                <a:avLst>
                  <a:gd name="adj1" fmla="val 16489740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Дуга 35"/>
            <p:cNvSpPr/>
            <p:nvPr/>
          </p:nvSpPr>
          <p:spPr>
            <a:xfrm rot="16200000">
              <a:off x="6245748" y="2326159"/>
              <a:ext cx="269034" cy="607816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Дуга 37"/>
            <p:cNvSpPr/>
            <p:nvPr/>
          </p:nvSpPr>
          <p:spPr>
            <a:xfrm rot="5400000">
              <a:off x="6247430" y="2307109"/>
              <a:ext cx="269034" cy="607816"/>
            </a:xfrm>
            <a:prstGeom prst="arc">
              <a:avLst>
                <a:gd name="adj1" fmla="val 16200000"/>
                <a:gd name="adj2" fmla="val 551849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2" name="вода_стакан_2"/>
          <p:cNvSpPr/>
          <p:nvPr/>
        </p:nvSpPr>
        <p:spPr>
          <a:xfrm rot="10800000">
            <a:off x="8611761" y="4688600"/>
            <a:ext cx="1253757" cy="1259681"/>
          </a:xfrm>
          <a:prstGeom prst="trapezoid">
            <a:avLst>
              <a:gd name="adj" fmla="val 8592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1" name="стакан2"/>
          <p:cNvGrpSpPr/>
          <p:nvPr/>
        </p:nvGrpSpPr>
        <p:grpSpPr>
          <a:xfrm>
            <a:off x="8473597" y="2901832"/>
            <a:ext cx="1542131" cy="3058003"/>
            <a:chOff x="1352452" y="2375885"/>
            <a:chExt cx="1638494" cy="1936559"/>
          </a:xfrm>
        </p:grpSpPr>
        <p:grpSp>
          <p:nvGrpSpPr>
            <p:cNvPr id="52" name="Группа 51"/>
            <p:cNvGrpSpPr/>
            <p:nvPr/>
          </p:nvGrpSpPr>
          <p:grpSpPr>
            <a:xfrm>
              <a:off x="1352454" y="2510634"/>
              <a:ext cx="1638490" cy="1801810"/>
              <a:chOff x="2871878" y="941832"/>
              <a:chExt cx="1395562" cy="1534668"/>
            </a:xfrm>
          </p:grpSpPr>
          <p:cxnSp>
            <p:nvCxnSpPr>
              <p:cNvPr id="55" name="Прямая соединительная линия 54"/>
              <p:cNvCxnSpPr/>
              <p:nvPr/>
            </p:nvCxnSpPr>
            <p:spPr>
              <a:xfrm>
                <a:off x="2871878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>
                <a:off x="4048175" y="941832"/>
                <a:ext cx="219265" cy="15346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Прямая соединительная линия 56"/>
              <p:cNvCxnSpPr/>
              <p:nvPr/>
            </p:nvCxnSpPr>
            <p:spPr>
              <a:xfrm>
                <a:off x="3081528" y="2476500"/>
                <a:ext cx="97488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Дуга 52"/>
            <p:cNvSpPr/>
            <p:nvPr/>
          </p:nvSpPr>
          <p:spPr>
            <a:xfrm rot="16200000">
              <a:off x="2034397" y="1712226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Дуга 53"/>
            <p:cNvSpPr/>
            <p:nvPr/>
          </p:nvSpPr>
          <p:spPr>
            <a:xfrm rot="5400000">
              <a:off x="2034395" y="1693942"/>
              <a:ext cx="274606" cy="1638492"/>
            </a:xfrm>
            <a:prstGeom prst="arc">
              <a:avLst>
                <a:gd name="adj1" fmla="val 16200000"/>
                <a:gd name="adj2" fmla="val 5383532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3" name="Прямоугольник 62"/>
          <p:cNvSpPr/>
          <p:nvPr/>
        </p:nvSpPr>
        <p:spPr>
          <a:xfrm>
            <a:off x="1157459" y="763843"/>
            <a:ext cx="9781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Вода принимает любую форму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352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85185E-6 L -0.27148 1.85185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81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-0.27174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60" grpId="0" animBg="1"/>
      <p:bldP spid="60" grpId="1" animBg="1"/>
      <p:bldP spid="60" grpId="2" animBg="1"/>
      <p:bldP spid="62" grpId="0" animBg="1"/>
      <p:bldP spid="62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3843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Изучаем воздух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4399" y="4589584"/>
            <a:ext cx="794320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Выдохните и рассмотрите воздух.</a:t>
            </a:r>
          </a:p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Получилось его увидеть ?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690" y="1687173"/>
            <a:ext cx="2836619" cy="3090817"/>
          </a:xfrm>
          <a:prstGeom prst="rect">
            <a:avLst/>
          </a:prstGeom>
        </p:spPr>
      </p:pic>
      <p:grpSp>
        <p:nvGrpSpPr>
          <p:cNvPr id="8" name="вкус_воздуха"/>
          <p:cNvGrpSpPr/>
          <p:nvPr/>
        </p:nvGrpSpPr>
        <p:grpSpPr>
          <a:xfrm>
            <a:off x="2882676" y="1687173"/>
            <a:ext cx="6454011" cy="4320053"/>
            <a:chOff x="2935431" y="1687173"/>
            <a:chExt cx="6454011" cy="4320053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7690" y="1687173"/>
              <a:ext cx="2969495" cy="3090817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935431" y="4683787"/>
              <a:ext cx="6454011" cy="132343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4000" b="1" dirty="0" smtClean="0">
                  <a:ln/>
                  <a:solidFill>
                    <a:schemeClr val="accent3"/>
                  </a:solidFill>
                </a:rPr>
                <a:t>А теперь глубоко вдохните.</a:t>
              </a:r>
            </a:p>
            <a:p>
              <a:pPr algn="ctr"/>
              <a:r>
                <a:rPr lang="ru-RU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Какой воздух на вкус?</a:t>
              </a:r>
              <a:endParaRPr lang="ru-RU" sz="40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1" name="запах_воздуха"/>
          <p:cNvGrpSpPr/>
          <p:nvPr/>
        </p:nvGrpSpPr>
        <p:grpSpPr>
          <a:xfrm>
            <a:off x="1690041" y="1896625"/>
            <a:ext cx="8839279" cy="3755723"/>
            <a:chOff x="1690041" y="1896625"/>
            <a:chExt cx="8839279" cy="3755723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2460" y="1896625"/>
              <a:ext cx="3887077" cy="2787162"/>
            </a:xfrm>
            <a:prstGeom prst="rect">
              <a:avLst/>
            </a:prstGeom>
          </p:spPr>
        </p:pic>
        <p:sp>
          <p:nvSpPr>
            <p:cNvPr id="10" name="Прямоугольник 9"/>
            <p:cNvSpPr/>
            <p:nvPr/>
          </p:nvSpPr>
          <p:spPr>
            <a:xfrm>
              <a:off x="1690041" y="4944462"/>
              <a:ext cx="883927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4000" b="1" dirty="0" smtClean="0">
                  <a:ln/>
                  <a:solidFill>
                    <a:schemeClr val="accent3"/>
                  </a:solidFill>
                </a:rPr>
                <a:t>А теперь скажите, как пахнет воздух</a:t>
              </a:r>
              <a:r>
                <a:rPr lang="ru-RU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?</a:t>
              </a:r>
              <a:endParaRPr lang="ru-RU" sz="40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9" name="вывод"/>
          <p:cNvGrpSpPr/>
          <p:nvPr/>
        </p:nvGrpSpPr>
        <p:grpSpPr>
          <a:xfrm>
            <a:off x="2323966" y="1837825"/>
            <a:ext cx="7657530" cy="4194214"/>
            <a:chOff x="2323966" y="1837825"/>
            <a:chExt cx="7657530" cy="4194214"/>
          </a:xfrm>
        </p:grpSpPr>
        <p:pic>
          <p:nvPicPr>
            <p:cNvPr id="17" name="Рисунок 16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3966" y="1837825"/>
              <a:ext cx="7571428" cy="2904762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2379735" y="4708600"/>
              <a:ext cx="7601761" cy="132343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harsh" dir="t"/>
              </a:scene3d>
              <a:sp3d extrusionH="57150" prstMaterial="matte">
                <a:bevelT w="63500" h="12700" prst="angle"/>
                <a:contourClr>
                  <a:schemeClr val="bg1">
                    <a:lumMod val="65000"/>
                  </a:schemeClr>
                </a:contourClr>
              </a:sp3d>
            </a:bodyPr>
            <a:lstStyle/>
            <a:p>
              <a:pPr algn="ctr"/>
              <a:r>
                <a:rPr lang="ru-RU" sz="4000" b="1" dirty="0" smtClean="0">
                  <a:ln/>
                  <a:solidFill>
                    <a:schemeClr val="accent3"/>
                  </a:solidFill>
                </a:rPr>
                <a:t>Воздух не имеет запаха и вкуса, </a:t>
              </a:r>
            </a:p>
            <a:p>
              <a:pPr algn="ctr"/>
              <a:r>
                <a:rPr lang="ru-RU" sz="4000" b="1" dirty="0" smtClean="0">
                  <a:ln/>
                  <a:solidFill>
                    <a:schemeClr val="accent3"/>
                  </a:solidFill>
                </a:rPr>
                <a:t>он бесцветный и невидимый!</a:t>
              </a:r>
              <a:endParaRPr lang="ru-RU" sz="40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79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4"/>
          <p:cNvSpPr/>
          <p:nvPr/>
        </p:nvSpPr>
        <p:spPr>
          <a:xfrm>
            <a:off x="0" y="763843"/>
            <a:ext cx="1219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Делаем воздух видимым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  <a:endParaRPr lang="ru-RU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" name="соломинк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208" y="1870939"/>
            <a:ext cx="1585520" cy="3474785"/>
          </a:xfrm>
          <a:prstGeom prst="rect">
            <a:avLst/>
          </a:prstGeom>
        </p:spPr>
      </p:pic>
      <p:pic>
        <p:nvPicPr>
          <p:cNvPr id="7" name="стакан_соломинки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910" y="2169877"/>
            <a:ext cx="2283260" cy="2876908"/>
          </a:xfrm>
          <a:prstGeom prst="rect">
            <a:avLst/>
          </a:prstGeom>
        </p:spPr>
      </p:pic>
      <p:pic>
        <p:nvPicPr>
          <p:cNvPr id="9" name="мальчик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9615" y="1687173"/>
            <a:ext cx="3692769" cy="4449858"/>
          </a:xfrm>
          <a:prstGeom prst="rect">
            <a:avLst/>
          </a:prstGeom>
        </p:spPr>
      </p:pic>
      <p:sp>
        <p:nvSpPr>
          <p:cNvPr id="10" name="текст4"/>
          <p:cNvSpPr/>
          <p:nvPr/>
        </p:nvSpPr>
        <p:spPr>
          <a:xfrm>
            <a:off x="4337871" y="2533951"/>
            <a:ext cx="720902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Выдыхайте в трубочку в воде. </a:t>
            </a: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Пузырьки </a:t>
            </a:r>
          </a:p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– это и есть наш воздух!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961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23633 -0.0037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23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133</TotalTime>
  <Words>119</Words>
  <Application>Microsoft Office PowerPoint</Application>
  <PresentationFormat>Широкоэкранный</PresentationFormat>
  <Paragraphs>26</Paragraphs>
  <Slides>5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Garamond</vt:lpstr>
      <vt:lpstr>Segoe UI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IronPC_jun</dc:creator>
  <cp:lastModifiedBy>ps</cp:lastModifiedBy>
  <cp:revision>15</cp:revision>
  <dcterms:created xsi:type="dcterms:W3CDTF">2019-12-03T15:56:06Z</dcterms:created>
  <dcterms:modified xsi:type="dcterms:W3CDTF">2019-12-04T17:13:25Z</dcterms:modified>
</cp:coreProperties>
</file>