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3"/>
  </p:notesMasterIdLst>
  <p:sldIdLst>
    <p:sldId id="261" r:id="rId2"/>
    <p:sldId id="262" r:id="rId3"/>
    <p:sldId id="264" r:id="rId4"/>
    <p:sldId id="271" r:id="rId5"/>
    <p:sldId id="278" r:id="rId6"/>
    <p:sldId id="295" r:id="rId7"/>
    <p:sldId id="272" r:id="rId8"/>
    <p:sldId id="286" r:id="rId9"/>
    <p:sldId id="259" r:id="rId10"/>
    <p:sldId id="279" r:id="rId11"/>
    <p:sldId id="296" r:id="rId12"/>
    <p:sldId id="297" r:id="rId13"/>
    <p:sldId id="282" r:id="rId14"/>
    <p:sldId id="283" r:id="rId15"/>
    <p:sldId id="274" r:id="rId16"/>
    <p:sldId id="275" r:id="rId17"/>
    <p:sldId id="270" r:id="rId18"/>
    <p:sldId id="269" r:id="rId19"/>
    <p:sldId id="281" r:id="rId20"/>
    <p:sldId id="292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56" autoAdjust="0"/>
  </p:normalViewPr>
  <p:slideViewPr>
    <p:cSldViewPr>
      <p:cViewPr>
        <p:scale>
          <a:sx n="73" d="100"/>
          <a:sy n="73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C2BB5-7CBC-49C3-8B23-69C33AAB5D87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662B6-EAD0-4E2B-A557-53428294D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812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662B6-EAD0-4E2B-A557-53428294DFC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371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EB3E08-23BB-451A-A41A-1019A87A11D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555D202-3B20-47DB-9EA5-6F36A56D1FE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№10 Кировского района Санкт-Петербурга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410445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для детей младшего дошкольного возраста: 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расту и здоровым быть хочу»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Воспитатель Андреева Е.В.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37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Пальчиковая гимнастика                                                         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с участием рук и пальцев приводят в гармоничное отношение тело и  разум, поддерживают мозговые системы в оптимальном состоянии, развивают мелкую моторику рук, снимают умственную усталость.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225" y="1457934"/>
            <a:ext cx="7315678" cy="4124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5301208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обрывная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аппликация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«Фрукты-это вкусно и полезно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938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C:\Users\Lena\Desktop\дети детский сад\IMAG393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3288497"/>
            <a:ext cx="4848019" cy="340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Users\Lena\Desktop\дети детский сад\IMAG363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2946" y="116632"/>
            <a:ext cx="3743590" cy="329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4283968" y="332656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 кинетическим песком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C:\Users\Lena\Desktop\дети детский сад\IMAG391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2606" y="116632"/>
            <a:ext cx="2837589" cy="583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6323317"/>
            <a:ext cx="4130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со строительным материалом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4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Lena\Desktop\дети детский сад\IMAG39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5855892" cy="330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C:\Users\Lena\Desktop\дети детский сад\IMAG394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8" y="3236056"/>
            <a:ext cx="5663113" cy="347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83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a\Desktop\дети детский сад\IMAG448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2891" y="2337091"/>
            <a:ext cx="2934269" cy="423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Lena\Desktop\дети детский сад\IMAG448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9"/>
          <a:stretch/>
        </p:blipFill>
        <p:spPr bwMode="auto">
          <a:xfrm>
            <a:off x="5267025" y="44057"/>
            <a:ext cx="3866029" cy="498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Lena\Desktop\дети детский сад\IMAG449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478" y="1543413"/>
            <a:ext cx="3207225" cy="476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2891" y="198973"/>
            <a:ext cx="504413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Музыкально-ритмические движения.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полезно поплясать и наши щёчки пощипать!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69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jpghoto.ru/img/picture/Jun/19/9cc017e6545ec4cc2c03a39717e9e868/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700105"/>
            <a:ext cx="7560839" cy="391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Образовательная область                       «Физическое развитие»                                               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Подвижные и спортивные игры имеют большое значение в укреплении здоровья  детей. Движения, входящие в игру, укрепляют организм, улучшают обмен веществ, функциональную деятельность всех органов и систем, развивают ловкость, силу, выносливость, координацию движений.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2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122" y="188640"/>
            <a:ext cx="3960440" cy="6217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Мы-будущие чемпионы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Lena\Desktop\дети 2016-17 год\IMAG440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084479"/>
            <a:ext cx="3866029" cy="545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24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na\Desktop\дети 2016-17 год\IMAG44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1" y="95213"/>
            <a:ext cx="3288805" cy="574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ena\Desktop\дети 2016-17 год\2016-11-03 10.24.1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4394" y="3140968"/>
            <a:ext cx="5759355" cy="351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Lena\Desktop\дети детский сад\IMAG439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95213"/>
            <a:ext cx="1841863" cy="297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27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1820" y="274638"/>
            <a:ext cx="6048164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прогулке мы играли,  и здоровье набирали!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Lena\Desktop\дети 2016-17 год\IMAG43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1" y="404664"/>
            <a:ext cx="2736304" cy="485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ena\Desktop\дети 2016-17 год\IMAG43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388817"/>
            <a:ext cx="4499992" cy="253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ena\Desktop\дети 2016-17 год\IMAG436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14375"/>
            <a:ext cx="4824536" cy="271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665626"/>
            <a:ext cx="3491880" cy="196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542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a\Desktop\дети 2016-17 год\2016-11-03 08.08.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8336"/>
            <a:ext cx="2460720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Двигательная активность в группе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Lena\Desktop\дети детский сад\IMAG445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2420888"/>
            <a:ext cx="6673756" cy="400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10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a\Desktop\дети детский сад\IMAG44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32656"/>
            <a:ext cx="4454029" cy="481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3540" y="274638"/>
            <a:ext cx="4053259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Подвижная игра «Есть у нас огород»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Lena\Desktop\дети детский сад\IMAG447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556792"/>
            <a:ext cx="3866029" cy="510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88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Актуальность: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Дошкольный возраст-это период, в процессе которого формируется здоровье ребёнка. Родители играют огромную роль в сохранении и укреплении здоровья детей. Однако для осуществления преемственности и формировании привычки к здоровому образу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изни у дошкольников необходима целенаправленная , систематическая совместная  работа педагогов и родителей.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алогом здоровья , хорошего настроения и самочувствия ребёнка является соблюдение режима дня и правильное сбалансированное питание.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 сожалению далеко не все родители придерживаются такой точки зрения, и как результат-функциональный уровень детей оставляет желать лучшего. Дети приходят в детский сад возбуждёнными, с плохим настроением, часто отказываются есть пищу, капризничают, не спят в тихий час.</a:t>
            </a:r>
          </a:p>
        </p:txBody>
      </p:sp>
    </p:spTree>
    <p:extLst>
      <p:ext uri="{BB962C8B-B14F-4D97-AF65-F5344CB8AC3E}">
        <p14:creationId xmlns:p14="http://schemas.microsoft.com/office/powerpoint/2010/main" val="36594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Консультации для родителей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Lena\Desktop\дети детский сад\IMAG44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427903" cy="510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4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09874"/>
            <a:ext cx="8676302" cy="4891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3265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Просто отдыхаем!!!!                                                                                                    Спасибо за внимание.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92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2646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Задачи: Создание условий для сохранения и укрепления здоровья детей посредством повышения компетентности родителей в вопросе соблюдения режима дня детей. Приобщение детей и родителей к здоровому образу жизни через организованную работу в ДОУ.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Участники проекта: дети, родители, воспитатели.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Ожидаемый результат: Создание атмосферы взаимопонимания между педагогами и родителями, направленной на развитие и укрепление здоровья детей.                                                                                     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 проекта: долгосрочный. </a:t>
            </a:r>
          </a:p>
        </p:txBody>
      </p:sp>
    </p:spTree>
    <p:extLst>
      <p:ext uri="{BB962C8B-B14F-4D97-AF65-F5344CB8AC3E}">
        <p14:creationId xmlns:p14="http://schemas.microsoft.com/office/powerpoint/2010/main" val="214427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a\Desktop\дети 2016-17 год\IMAG43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78" y="188640"/>
            <a:ext cx="1835946" cy="325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260648"/>
            <a:ext cx="5512078" cy="11521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Образовательная область                            «Социально-коммуникативное развитие»                                                -Формируем КГН-залог здоровья.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Lena\Desktop\дети детский сад\IMAG450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2948473"/>
            <a:ext cx="2035215" cy="322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Lena\Desktop\дети детский сад\IMAG450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2060848"/>
            <a:ext cx="4000848" cy="249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48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922152"/>
            <a:ext cx="2736304" cy="3660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Lena\Desktop\дети детский сад\IMAG449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146360"/>
            <a:ext cx="2216989" cy="366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74320"/>
            <a:ext cx="4464496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» Витамины -наши друзья»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60648"/>
            <a:ext cx="3978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Образовательная область                           «Познавательное развитие»</a:t>
            </a:r>
            <a:endParaRPr lang="ru-RU" dirty="0"/>
          </a:p>
        </p:txBody>
      </p:sp>
      <p:pic>
        <p:nvPicPr>
          <p:cNvPr id="6" name="Picture 2" descr="C:\Users\Lena\Desktop\дети детский сад\IMAG441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1281283"/>
            <a:ext cx="2473537" cy="294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Lena\Desktop\дети детский сад\IMAG429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26825" y="4077072"/>
            <a:ext cx="2662283" cy="238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11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Lena\Desktop\дети детский сад\IMAG45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55527"/>
            <a:ext cx="4608512" cy="259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Lena\Desktop\дети детский сад\IMAG45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801202"/>
            <a:ext cx="3960440" cy="250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Lena\Desktop\дети детский сад\IMAG450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3501008"/>
            <a:ext cx="3021825" cy="209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38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172302" cy="8640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Lena\Desktop\дети 2016-17 год\IMAG437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5830" y="260648"/>
            <a:ext cx="4494794" cy="287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ena\Desktop\дети 2016-17 год\IMAG437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6761" y="3429000"/>
            <a:ext cx="4706656" cy="294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Lena\Desktop\дети 2016-17 год\IMAG438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428644"/>
            <a:ext cx="3243734" cy="454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92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65138"/>
            <a:ext cx="3538736" cy="101781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Образовательная область «Художественно-эстетическое развитие»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http://ru.stockfresh.com/thumbs/alexbannykh/4166380_%D0%BC%D0%B0%D0%BB%D0%BE-%D1%85%D1%83%D0%B4%D0%BE%D0%B6%D0%BD%D0%B8%D0%BA-%D0%B4%D0%B5%D0%B2%D1%83%D1%88%D0%BA%D0%B8-%D1%80%D0%B8%D1%81%D1%83%D0%BD%D0%BE%D0%BA-%D1%84%D0%BE%D1%82%D0%BE%D0%B3%D1%80%D0%B0%D1%84%D0%B8%D1%8F-%D1%83%D0%BB%D1%8B%D0%B1%D0%B0%D1%8F%D1%81%D1%8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://ru.stockfresh.com/thumbs/alexbannykh/4166380_%D0%BC%D0%B0%D0%BB%D0%BE-%D1%85%D1%83%D0%B4%D0%BE%D0%B6%D0%BD%D0%B8%D0%BA-%D0%B4%D0%B5%D0%B2%D1%83%D1%88%D0%BA%D0%B8-%D1%80%D0%B8%D1%81%D1%83%D0%BD%D0%BE%D0%BA-%D1%84%D0%BE%D1%82%D0%BE%D0%B3%D1%80%D0%B0%D1%84%D0%B8%D1%8F-%D1%83%D0%BB%D1%8B%D0%B1%D0%B0%D1%8F%D1%81%D1%8C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://ru.stockfresh.com/thumbs/alexbannykh/4166380_%D0%BC%D0%B0%D0%BB%D0%BE-%D1%85%D1%83%D0%B4%D0%BE%D0%B6%D0%BD%D0%B8%D0%BA-%D0%B4%D0%B5%D0%B2%D1%83%D1%88%D0%BA%D0%B8-%D1%80%D0%B8%D1%81%D1%83%D0%BD%D0%BE%D0%BA-%D1%84%D0%BE%D1%82%D0%BE%D0%B3%D1%80%D0%B0%D1%84%D0%B8%D1%8F-%D1%83%D0%BB%D1%8B%D0%B1%D0%B0%D1%8F%D1%81%D1%8C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://ru.stockfresh.com/thumbs/alexbannykh/4166380_%D0%BC%D0%B0%D0%BB%D0%BE-%D1%85%D1%83%D0%B4%D0%BE%D0%B6%D0%BD%D0%B8%D0%BA-%D0%B4%D0%B5%D0%B2%D1%83%D1%88%D0%BA%D0%B8-%D1%80%D0%B8%D1%81%D1%83%D0%BD%D0%BE%D0%BA-%D1%84%D0%BE%D1%82%D0%BE%D0%B3%D1%80%D0%B0%D1%84%D0%B8%D1%8F-%D1%83%D0%BB%D1%8B%D0%B1%D0%B0%D1%8F%D1%81%D1%8C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C:\Users\Lena\Desktop\дети детский сад\IMAG449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975" y="2132856"/>
            <a:ext cx="8686020" cy="444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64088" y="1340768"/>
            <a:ext cx="3401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Выставка рисунков                                       «Здоровый образ жизни»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81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297" y="188640"/>
            <a:ext cx="8229600" cy="158417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ыхательные гимнастика            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-рисование трубочкой-положительно влияет на обменные процессы, играющие важную роль в кровообращении, улучшает дренажную систему бронхов, восстанавливает нарушенное носовое дыхание.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pp.userapi.com/c637930/v637930961/406c2/M7HW1mrc0CI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916832"/>
            <a:ext cx="860715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41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2000">
        <p14:reveal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448</TotalTime>
  <Words>276</Words>
  <Application>Microsoft Office PowerPoint</Application>
  <PresentationFormat>Экран (4:3)</PresentationFormat>
  <Paragraphs>28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Техническая</vt:lpstr>
      <vt:lpstr>Государственное бюджетное дошкольное образовательное учреждение детский сад №10 Кировского района Санкт-Петербурга</vt:lpstr>
      <vt:lpstr>                                                                                  Актуальность:  Дошкольный возраст-это период, в процессе которого формируется здоровье ребёнка. Родители играют огромную роль в сохранении и укреплении здоровья детей. Однако для осуществления преемственности и формировании привычки к здоровому образу жизни у дошкольников необходима целенаправленная , систематическая совместная  работа педагогов и родителей.  Проблема:  Залогом здоровья , хорошего настроения и самочувствия ребёнка является соблюдение режима дня и правильное сбалансированное питание. К сожалению далеко не все родители придерживаются такой точки зрения, и как результат-функциональный уровень детей оставляет желать лучшего. Дети приходят в детский сад возбуждёнными, с плохим настроением, часто отказываются есть пищу, капризничают, не спят в тихий час.</vt:lpstr>
      <vt:lpstr>Задачи: Создание условий для сохранения и укрепления здоровья детей посредством повышения компетентности родителей в вопросе соблюдения режима дня детей. Приобщение детей и родителей к здоровому образу жизни через организованную работу в ДОУ.    Участники проекта: дети, родители, воспитатели.  Ожидаемый результат: Создание атмосферы взаимопонимания между педагогами и родителями, направленной на развитие и укрепление здоровья детей.                                                                                        Вид проекта: долгосрочный. </vt:lpstr>
      <vt:lpstr>Образовательная область                            «Социально-коммуникативное развитие»                                                -Формируем КГН-залог здоровья.</vt:lpstr>
      <vt:lpstr>Беседа » Витамины -наши друзья»</vt:lpstr>
      <vt:lpstr>Презентация PowerPoint</vt:lpstr>
      <vt:lpstr>Дидактические игры</vt:lpstr>
      <vt:lpstr>Образовательная область «Художественно-эстетическое развитие» </vt:lpstr>
      <vt:lpstr>Дыхательные гимнастика                                                  -рисование трубочкой-положительно влияет на обменные процессы, играющие важную роль в кровообращении, улучшает дренажную систему бронхов, восстанавливает нарушенное носовое дыхание.</vt:lpstr>
      <vt:lpstr>Пальчиковая гимнастика                                                                                                                                          игры с участием рук и пальцев приводят в гармоничное отношение тело и  разум, поддерживают мозговые системы в оптимальном состоянии, развивают мелкую моторику рук, снимают умственную усталость.  </vt:lpstr>
      <vt:lpstr>Презентация PowerPoint</vt:lpstr>
      <vt:lpstr>Презентация PowerPoint</vt:lpstr>
      <vt:lpstr>Презентация PowerPoint</vt:lpstr>
      <vt:lpstr>Образовательная область                       «Физическое развитие»                                                                    Подвижные и спортивные игры имеют большое значение в укреплении здоровья  детей. Движения, входящие в игру, укрепляют организм, улучшают обмен веществ, функциональную деятельность всех органов и систем, развивают ловкость, силу, выносливость, координацию движений.</vt:lpstr>
      <vt:lpstr>Мы-будущие чемпионы</vt:lpstr>
      <vt:lpstr>Презентация PowerPoint</vt:lpstr>
      <vt:lpstr>На прогулке мы играли,  и здоровье набирали! </vt:lpstr>
      <vt:lpstr>Двигательная активность в группе</vt:lpstr>
      <vt:lpstr>Подвижная игра «Есть у нас огород»</vt:lpstr>
      <vt:lpstr>Консультации для родителей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№10 Кировского района Санкт-Петербурга</dc:title>
  <dc:creator>Lena</dc:creator>
  <cp:lastModifiedBy>Lena</cp:lastModifiedBy>
  <cp:revision>44</cp:revision>
  <dcterms:created xsi:type="dcterms:W3CDTF">2017-05-01T18:38:48Z</dcterms:created>
  <dcterms:modified xsi:type="dcterms:W3CDTF">2019-12-04T16:42:19Z</dcterms:modified>
</cp:coreProperties>
</file>