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0" roundtripDataSignature="AMtx7mimklGMARTPLfCbPxyIb9dvtDrXY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0" Type="http://customschemas.google.com/relationships/presentationmetadata" Target="metadata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Пустой слайд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Титульный слайд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8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8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Заголовок и объект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Заголовок раздела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0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0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Два объекта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1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11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Сравнение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2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2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12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12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Только заголовок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4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7CAAC"/>
            </a:gs>
            <a:gs pos="15000">
              <a:srgbClr val="FAFCAE"/>
            </a:gs>
            <a:gs pos="30000">
              <a:srgbClr val="C4E0B2"/>
            </a:gs>
            <a:gs pos="46000">
              <a:srgbClr val="C4E0B2"/>
            </a:gs>
            <a:gs pos="74000">
              <a:srgbClr val="B3D1EC"/>
            </a:gs>
            <a:gs pos="83000">
              <a:srgbClr val="B3D1EC"/>
            </a:gs>
            <a:gs pos="100000">
              <a:srgbClr val="CCE0F2"/>
            </a:gs>
          </a:gsLst>
          <a:lin ang="540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img2.freepng.ru/20180603/ikl/kisspng-android-poland-words-5b13e3084ff9a4.3369552115280299603276.jpg" TargetMode="External"/><Relationship Id="rId4" Type="http://schemas.openxmlformats.org/officeDocument/2006/relationships/hyperlink" Target="https://m.dom-eda.com/uploads/images/catalog/item/65f3a50e9a/ca1afb7b4c_1000.jpg" TargetMode="External"/><Relationship Id="rId5" Type="http://schemas.openxmlformats.org/officeDocument/2006/relationships/hyperlink" Target="http://900igr.net/up/datai/128645/0010-013-.jpg" TargetMode="External"/><Relationship Id="rId6" Type="http://schemas.openxmlformats.org/officeDocument/2006/relationships/hyperlink" Target="https://im0-tub-ru.yandex.net/i?id=f049dd7c4bc991ee62498388e8c65b18&amp;n=13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3137747" y="121920"/>
            <a:ext cx="6688177" cy="28007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8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Грибы-двойники</a:t>
            </a:r>
            <a:endParaRPr b="1" i="0" sz="8800" u="none" cap="none" strike="noStrik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5" name="Google Shape;85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4520" y="2785527"/>
            <a:ext cx="2868507" cy="352044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"/>
          <p:cNvSpPr txBox="1"/>
          <p:nvPr/>
        </p:nvSpPr>
        <p:spPr>
          <a:xfrm>
            <a:off x="7379904" y="3206919"/>
            <a:ext cx="4892040" cy="26776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Подготовила: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Горохова Елена Борисовна,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Учитель начальных классов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МБОУ «Анавгайская средняя общеобразовательная школа»</a:t>
            </a:r>
            <a:endParaRPr b="1"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1"/>
          <p:cNvSpPr txBox="1"/>
          <p:nvPr/>
        </p:nvSpPr>
        <p:spPr>
          <a:xfrm>
            <a:off x="4983480" y="6305967"/>
            <a:ext cx="2758439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2019-2020 учебный год</a:t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777240" y="304800"/>
            <a:ext cx="5899638" cy="340868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2"/>
          <p:cNvSpPr txBox="1"/>
          <p:nvPr/>
        </p:nvSpPr>
        <p:spPr>
          <a:xfrm>
            <a:off x="548640" y="3713480"/>
            <a:ext cx="3977640" cy="28623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3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Белый гриб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Шляпка снизу белая или желтоватая, на ножке рисунок в виде белой сеточки, мякоть на срезе остается белой. 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Съедобный гриб.</a:t>
            </a:r>
            <a:endParaRPr b="1"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4" name="Google Shape;94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55820" y="107950"/>
            <a:ext cx="4183380" cy="418338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2"/>
          <p:cNvSpPr txBox="1"/>
          <p:nvPr/>
        </p:nvSpPr>
        <p:spPr>
          <a:xfrm>
            <a:off x="7734300" y="3615690"/>
            <a:ext cx="3977640" cy="28623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3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Желчный гриб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Шляпка снизу розовая, на ножке рисунок в виде черной сеточки, мякоть на срезе розовеет. 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Не ядовитый, но очень горький гриб!</a:t>
            </a:r>
            <a:endParaRPr b="1"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"/>
          <p:cNvSpPr txBox="1"/>
          <p:nvPr/>
        </p:nvSpPr>
        <p:spPr>
          <a:xfrm>
            <a:off x="548640" y="3713480"/>
            <a:ext cx="3977640" cy="28623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3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Опёнок осенний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Шляпка снизу желтовато – белая с темными пятнышками, на ножке кольцо, мякоть белая с приятным запахом.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Съедобный гриб.</a:t>
            </a:r>
            <a:endParaRPr b="1"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3"/>
          <p:cNvSpPr txBox="1"/>
          <p:nvPr/>
        </p:nvSpPr>
        <p:spPr>
          <a:xfrm>
            <a:off x="6888480" y="3615690"/>
            <a:ext cx="4823460" cy="26776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3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Ложноопенок кирпично-красный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Шляпка снизу темная, на ножке кольца нет,  мякоть желтоватая с неприятным запахом. Ядовитый гриб!</a:t>
            </a:r>
            <a:endParaRPr b="1"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2" name="Google Shape;102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82980" y="107950"/>
            <a:ext cx="3474720" cy="3759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23522" y="107950"/>
            <a:ext cx="3393758" cy="41851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"/>
          <p:cNvSpPr txBox="1"/>
          <p:nvPr/>
        </p:nvSpPr>
        <p:spPr>
          <a:xfrm>
            <a:off x="548640" y="3713480"/>
            <a:ext cx="3977640" cy="21236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3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Шампиньон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Шляпка снизу розовая или фиолетовая, внизу на ножке нет мешочка.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Съедобный гриб.</a:t>
            </a:r>
            <a:endParaRPr b="1"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4"/>
          <p:cNvSpPr txBox="1"/>
          <p:nvPr/>
        </p:nvSpPr>
        <p:spPr>
          <a:xfrm>
            <a:off x="5181600" y="4082812"/>
            <a:ext cx="4823460" cy="17543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3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Бледная поганка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Шляпка снизу белая, на ножке внизу разорванный мешочек.  Смертельно ядовитый гриб!</a:t>
            </a:r>
            <a:endParaRPr b="1"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0" name="Google Shape;110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94410" y="228599"/>
            <a:ext cx="3531870" cy="34882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304020" y="624839"/>
            <a:ext cx="2887980" cy="54262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5"/>
          <p:cNvSpPr/>
          <p:nvPr/>
        </p:nvSpPr>
        <p:spPr>
          <a:xfrm>
            <a:off x="853440" y="2758691"/>
            <a:ext cx="11338560" cy="26798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 u="sng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https://img2.freepng.ru/20180603/ikl/kisspng-android-poland-words-5b13e3084ff9a4.3369552115280299603276.jpg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1" lang="ru-RU" sz="1800" u="sng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https://m.dom-eda.com/uploads/images/catalog/item/65f3a50e9a/ca1afb7b4c_1000.jpg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1" lang="ru-RU" sz="1800" u="sng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http://900igr.net/up/datai/128645/0010-013-.jpg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https://im0-tub-ru.yandex.net/i?id=562f4aacc4d11b542a33596e695e95ec&amp;n=13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1" lang="ru-RU" sz="1800" u="sng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https://im0-tub-ru.yandex.net/i?id=f049dd7c4bc991ee62498388e8c65b18&amp;n=13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https://media.istockphoto.com/illustrations/mushrooms-and-fungi-amanita-phalloides-illustration-id466246830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5"/>
          <p:cNvSpPr/>
          <p:nvPr/>
        </p:nvSpPr>
        <p:spPr>
          <a:xfrm>
            <a:off x="2911830" y="559415"/>
            <a:ext cx="6459782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54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Интернет-источники</a:t>
            </a:r>
            <a:endParaRPr b="1" sz="5400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2019-11-25T01:34:11Z</dcterms:created>
  <dc:creator>Горохова Е Б</dc:creator>
</cp:coreProperties>
</file>