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700808"/>
            <a:ext cx="6172200" cy="230425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                Дневник</a:t>
            </a:r>
            <a:b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         юного</a:t>
            </a:r>
            <a:b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филолога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Библиотека им. Маяковского,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каб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 английского.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Ученицы МАОУ лицея №17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Исаевой Марии.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gfurPUiau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7560840" cy="563462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467600" cy="1340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08.06.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практика в кабинете английского, встреча с Олегом Борисовичем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Глушкиным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9:00 мы проводили занятие по английскому языку.</a:t>
            </a:r>
          </a:p>
          <a:p>
            <a:pPr>
              <a:buNone/>
            </a:pPr>
            <a:r>
              <a:rPr lang="ru-RU" dirty="0" smtClean="0"/>
              <a:t>В 11:00 состоялась встреча с Олегом </a:t>
            </a:r>
            <a:r>
              <a:rPr lang="ru-RU" dirty="0" err="1" smtClean="0"/>
              <a:t>Глушкиным</a:t>
            </a:r>
            <a:r>
              <a:rPr lang="ru-RU" dirty="0" smtClean="0"/>
              <a:t>. Он рассказывал о войне. Является членом Союза писателей России. Удостоен премий «Признание», «Вдохновение», награждён дипломом за культурный вклад Калининградской области, а также медалью «За доблестный труд». 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-DcDRn5l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5115881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09.06.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практика по английскому, встреча, посвящённая М. Ю. Лермонтову.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9:00 проводилась практика по английскому языку.</a:t>
            </a:r>
          </a:p>
          <a:p>
            <a:pPr>
              <a:buNone/>
            </a:pPr>
            <a:r>
              <a:rPr lang="ru-RU" dirty="0" smtClean="0"/>
              <a:t>В 11:00 в библиотеке Маяковского проводилась встреча, посвящённая творчеству и жизни Михаила Юрьевича Лермонтова, где рассказывалось об особенностях его поэзии и непростом жизненном пути.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10.06.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встреча, посвящённая Марине Цветаевой.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 11:00 проводилась встреча, посвящённая жизни и творчеству поэтессы Марине Цветаевой. </a:t>
            </a:r>
            <a:r>
              <a:rPr lang="ru-RU" dirty="0" smtClean="0"/>
              <a:t>Г</a:t>
            </a:r>
            <a:r>
              <a:rPr lang="ru-RU" dirty="0" smtClean="0"/>
              <a:t>оворилось о непростом жизненном пути писательницы, о том, как долгое время её не пускали обратно на родину, о её постоянных сменах места жительства в разных странах. Каждому из этих периодов Цветаева посвятила отдельные сборники стихов. Также писательнице повезло в любви, но конец её далеко не счастливый: начались репрессии, Цветаеву перестали печатать, она не могла содержать себя и сына, который остался с ней.</a:t>
            </a:r>
          </a:p>
          <a:p>
            <a:pPr>
              <a:buNone/>
            </a:pPr>
            <a:r>
              <a:rPr lang="ru-RU" dirty="0" smtClean="0"/>
              <a:t>Поистине выдающимся поэтом считала Блока, стихи Цветаевой очень мелодичны, хорошо ложатся под разные мелодии.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F1Rnk_gJs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76671"/>
            <a:ext cx="6912768" cy="568863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11.06.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встреча, посвящённая Константину Симонову.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этой встречи в 11:00, посвящённой Константину Симонову, я услышала о нелёгком периоде в жизни писателя и его отношений с Валентиной Седовой во времена Великой Отечественной Войны. Этой теме Симонов отдаётся всецело. По мотивам его книги «Жди меня и я вернусь» снят фильм, который получил премию на Каннском кинофестивале, а способности русских женщин так долго ждать своих мужей и детей, отчаянно и настойчиво позавидовали европейки. Сюжет тронул многие души и был </a:t>
            </a:r>
            <a:r>
              <a:rPr lang="ru-RU" smtClean="0"/>
              <a:t>признан заграницей.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01.06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– встреча с Виталием Евгеньевичем Шевцовым и работа в кабинете английского.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9:00 мы собрались у кабинета английского. Проводили проверочное тестирование на оценивание своих знаний. Должна сказать, что в основном я справилась, но возникли трудности с заданиями на согласование времён. Впрочем, их удалось решить.</a:t>
            </a:r>
          </a:p>
          <a:p>
            <a:pPr>
              <a:buNone/>
            </a:pPr>
            <a:r>
              <a:rPr lang="ru-RU" dirty="0" smtClean="0"/>
              <a:t>Далее в 11:00 мы собрались в библиотеке им. Маяковского, где присутствовали на встрече с калининградским писателем Виталием Шевцовым. Он нам поведал о своём взгляде на дружбу, на любовь, отметил, что важно учить русский язык, а особенно для писателя.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02.06. </a:t>
            </a:r>
            <a:r>
              <a:rPr lang="ru-RU" dirty="0" smtClean="0"/>
              <a:t>– игра «Что? Где? Когда?»  </a:t>
            </a:r>
            <a:endParaRPr lang="ru-RU" dirty="0"/>
          </a:p>
        </p:txBody>
      </p:sp>
      <p:pic>
        <p:nvPicPr>
          <p:cNvPr id="6" name="Содержимое 5" descr="dVTKjji-FY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28974" y="1600200"/>
            <a:ext cx="7324051" cy="48736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03.06.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встреча с Виктором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Гемановым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11:00  в библиотеке им. </a:t>
            </a:r>
            <a:r>
              <a:rPr lang="ru-RU" dirty="0" smtClean="0"/>
              <a:t>Маяковского состоялась встреча с Виктором </a:t>
            </a:r>
            <a:r>
              <a:rPr lang="ru-RU" dirty="0" err="1" smtClean="0"/>
              <a:t>Гемановым</a:t>
            </a:r>
            <a:r>
              <a:rPr lang="ru-RU" dirty="0" smtClean="0"/>
              <a:t>, который рассказывал о непростых испытаниях войны, о том, как детям приходилось получать знания в те годы. Он объяснял, что это великая ценность учиться и быть любопытным, любить Родину и </a:t>
            </a:r>
            <a:r>
              <a:rPr lang="ru-RU" dirty="0" smtClean="0"/>
              <a:t>разумно расставлять приоритеты. Выразил свою любовь к водной стихии и к родной Сибири.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qfGTtBJYXt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7560840" cy="58326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04.06.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встреча с Дмитрием Геннадьевичем Григорьевым.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11:00 состоялась встреча с писателем и экологом Дмитрием Геннадьевичем Григорьевым. Он является членом Союза писателей России, а также членом Русского географического общества. Сам же он очень много путешествует и пишет очерки и небольшие рассказы о своих приключениях. Как эколог он бывал в Индии, Греции, на острове Крит, а также Камчатке. Рассказал, как ему давалось встретиться с крокодилами, ночевать в джунглях, рассказал немного о слонах… Все свои впечатления он описывает в сборнике рассказов и повестей «Клён», «Золото преисподней», «История </a:t>
            </a:r>
            <a:r>
              <a:rPr lang="ru-RU" dirty="0" err="1" smtClean="0"/>
              <a:t>замландского</a:t>
            </a:r>
            <a:r>
              <a:rPr lang="ru-RU" dirty="0" smtClean="0"/>
              <a:t> лесника» и «Три мудреца».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Также Григорьев отметил свою заинтересованность жанром </a:t>
            </a:r>
            <a:r>
              <a:rPr lang="ru-RU" dirty="0" err="1" smtClean="0"/>
              <a:t>фентези</a:t>
            </a:r>
            <a:r>
              <a:rPr lang="ru-RU" dirty="0" smtClean="0"/>
              <a:t> и родившимся в ХХ веке сюрреализмом. Признался, что порой переписывает содержание своих снов, но при этом он придаёт им некий смысл. Рассказал о том, что в числе его рассказов и те, которые о рыцарях. Дмитрий Григорьев признался, что является учеником Олега </a:t>
            </a:r>
            <a:r>
              <a:rPr lang="ru-RU" dirty="0" err="1" smtClean="0"/>
              <a:t>Глушкина</a:t>
            </a:r>
            <a:r>
              <a:rPr lang="ru-RU" dirty="0" smtClean="0"/>
              <a:t>, с которым у нас тоже состоялась встреча.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V_d2fBkC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86665"/>
            <a:ext cx="7632848" cy="608466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05.06.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встреча с Анатолием Сергеевичем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Галенко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11:00 состоялась встреча с Анатолием Сергеевичем </a:t>
            </a:r>
            <a:r>
              <a:rPr lang="ru-RU" dirty="0" err="1" smtClean="0"/>
              <a:t>Галенко</a:t>
            </a:r>
            <a:r>
              <a:rPr lang="ru-RU" dirty="0" smtClean="0"/>
              <a:t>. Как и </a:t>
            </a:r>
            <a:r>
              <a:rPr lang="ru-RU" dirty="0" err="1" smtClean="0"/>
              <a:t>Геманов</a:t>
            </a:r>
            <a:r>
              <a:rPr lang="ru-RU" dirty="0" smtClean="0"/>
              <a:t>, он является ребёнком войны, рассказал, как он укрывался вместе с бабушкой от боевых действий в свои два года. </a:t>
            </a:r>
          </a:p>
          <a:p>
            <a:pPr>
              <a:buNone/>
            </a:pPr>
            <a:r>
              <a:rPr lang="ru-RU" dirty="0" smtClean="0"/>
              <a:t>Является членом Союза журналистов России, а также преданным поклонником творчества Пушкина, чему и была, в основном, </a:t>
            </a:r>
            <a:r>
              <a:rPr lang="ru-RU" dirty="0" err="1" smtClean="0"/>
              <a:t>посвященна</a:t>
            </a:r>
            <a:r>
              <a:rPr lang="ru-RU" dirty="0" smtClean="0"/>
              <a:t> беседа.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166</TotalTime>
  <Words>768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                 Дневник           юного филолога</vt:lpstr>
      <vt:lpstr>01.06 – встреча с Виталием Евгеньевичем Шевцовым и работа в кабинете английского.</vt:lpstr>
      <vt:lpstr>02.06. – игра «Что? Где? Когда?»  </vt:lpstr>
      <vt:lpstr>03.06. – встреча с Виктором Гемановым.</vt:lpstr>
      <vt:lpstr>Слайд 5</vt:lpstr>
      <vt:lpstr>04.06. – встреча с Дмитрием Геннадьевичем Григорьевым. </vt:lpstr>
      <vt:lpstr>Слайд 7</vt:lpstr>
      <vt:lpstr>Слайд 8</vt:lpstr>
      <vt:lpstr>05.06. – встреча с Анатолием Сергеевичем Галенко.</vt:lpstr>
      <vt:lpstr>Слайд 10</vt:lpstr>
      <vt:lpstr>08.06. – практика в кабинете английского, встреча с Олегом Борисовичем Глушкиным.</vt:lpstr>
      <vt:lpstr>Слайд 12</vt:lpstr>
      <vt:lpstr>09.06. – практика по английскому, встреча, посвящённая М. Ю. Лермонтову. </vt:lpstr>
      <vt:lpstr>10.06. – встреча, посвящённая Марине Цветаевой.</vt:lpstr>
      <vt:lpstr>Слайд 15</vt:lpstr>
      <vt:lpstr>11.06. – встреча, посвящённая Константину Симонову.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Дневник           юного филолога</dc:title>
  <dc:creator>ASUS</dc:creator>
  <cp:lastModifiedBy>ASUS</cp:lastModifiedBy>
  <cp:revision>19</cp:revision>
  <dcterms:created xsi:type="dcterms:W3CDTF">2015-06-14T10:31:36Z</dcterms:created>
  <dcterms:modified xsi:type="dcterms:W3CDTF">2015-06-14T18:41:34Z</dcterms:modified>
</cp:coreProperties>
</file>