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6799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1001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6886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6718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665925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0257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753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312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3736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8358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316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8123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496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891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73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94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B16DE-4840-4FD7-9D92-CA94AC01E8D6}" type="datetimeFigureOut">
              <a:rPr lang="ru-RU" smtClean="0"/>
              <a:pPr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4BEC11-524D-4B78-AF08-DACFCFB8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07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58467" y="1013552"/>
            <a:ext cx="8372819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"Песня матери - главная песня в мире;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rebuchet MS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начало всех человеческих песен".</a:t>
            </a:r>
          </a:p>
          <a:p>
            <a:pPr lvl="0" indent="2286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70C0"/>
                </a:solidFill>
                <a:latin typeface="Trebuchet MS" pitchFamily="34" charset="0"/>
              </a:rPr>
              <a:t>Расул Гамзатов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rebuchet MS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2197" y="1951631"/>
            <a:ext cx="9062113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C000"/>
                </a:solidFill>
              </a:rPr>
              <a:t>ЛАСКОВАЯ</a:t>
            </a:r>
          </a:p>
          <a:p>
            <a:pPr algn="ctr"/>
            <a:r>
              <a:rPr lang="ru-RU" sz="8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8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C000"/>
                </a:solidFill>
              </a:rPr>
              <a:t>ПЕСНЯ</a:t>
            </a:r>
            <a:endParaRPr lang="ru-RU" sz="88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148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75" y="566182"/>
            <a:ext cx="3396780" cy="3296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30555" y="783274"/>
            <a:ext cx="5472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Первое что слышит ребенок, появляясь на свет – это мамина речь. Именно она является его проводником и наставником на первых порах жизни. Естественно, ребёнок ещё не понимает смысла ваших слов, но он отлично улавливает интонацию.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775" y="428228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Колыбельные существовали издревле. Ученые называют разные даты их происхождения, однако все они достаточно древние. Это то рациональное звено, которое несмотря на современные методики воспитания сохранилось и, практически, не изменилось.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6965" y="2898323"/>
            <a:ext cx="2912684" cy="3751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722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8316" y="568811"/>
            <a:ext cx="67647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Еще когда ученые не знали о значении ритма и музыкальных аккордов, когда не было записывающих устройств, да и самих ученых также не было, мамы напевали мелодичную песенку с ласковыми словами, успокаивая и укачивая своего младенца. Именно поэтому ритм колыбельных песен напоминает такие простые и естественные звуки, как-то звук веретена или мерное покачивание люльки.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642" y="3263316"/>
            <a:ext cx="4732347" cy="34499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46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108" y="79127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Ученые этнографы утверждают, что зачатки колыбельной песни появились еще на заре человечества, у первобытных людей. В пользу этого факта говорят герои колыбельных, такие как Дрема. Угомон, Сон, относящиеся к антропоморфным мифологическим существам.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5438" y="483702"/>
            <a:ext cx="2760007" cy="33090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99044" y="4173899"/>
            <a:ext cx="75472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Форма колыбельной песни установилась в те же времена, и поскольку в то время еще ничего не слышали про стихотворный размер и стили поэзии, то от песен требовалось лишь ласковое звучание, размеренный такт и ритм. Основным для колыбельной песни было ее мелодичное звучание и укачивающие свойства напеваемой песни.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140" y="3082395"/>
            <a:ext cx="2750529" cy="3368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0980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513" y="750626"/>
            <a:ext cx="734249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Даже ученые доказали, что на первом году жизни ребенка, однообразный ритм и мелодичные напевания оказывают своеобразное успокаивающее и расслабляющее действие. Более того, этот же эффект наблюдается еще и при внутриутробном развитии младенца.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Какой же был смысл древних колыбельных песен? Как и сейчас, колыбельные песни, по большей части, отображали внутренний мир матери ребенка, ее переживания и заботу, страхи и радости. Также в колыбельных песнях часто встречается простое описание того, что может увидеть ребенок вокруг себя.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816" y="2156848"/>
            <a:ext cx="3339537" cy="43126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996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370" y="561862"/>
            <a:ext cx="60923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С самого младенчества, человек запоминает, дорожит, держит в сознании голос мамы. Мелодия колыбельной надолго западает в подсознание. Колыбельные песни 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пишут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, используя нотки самой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чистой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любви, собирая их в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гармонию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нежности.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Что-то магическое хранит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себе мелодия колыбельной.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Она утешает, успокаивает,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заставляет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забыть о боли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,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помогает уснуть. 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9658" y="4340647"/>
            <a:ext cx="58609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Пойте детям колыбельные!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Пользуйтесь дарами нашей культуры или  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  придумывайте слова колыбельной сами.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8" descr="Рисунок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3927" y="1351976"/>
            <a:ext cx="3498850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412</Words>
  <Application>Microsoft Office PowerPoint</Application>
  <PresentationFormat>Произвольный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Грань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-</cp:lastModifiedBy>
  <cp:revision>6</cp:revision>
  <dcterms:created xsi:type="dcterms:W3CDTF">2014-12-22T07:44:02Z</dcterms:created>
  <dcterms:modified xsi:type="dcterms:W3CDTF">2019-11-16T06:54:51Z</dcterms:modified>
</cp:coreProperties>
</file>