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>
    <p:restoredLeft sz="34587" autoAdjust="0"/>
    <p:restoredTop sz="86359" autoAdjust="0"/>
  </p:normalViewPr>
  <p:slideViewPr>
    <p:cSldViewPr>
      <p:cViewPr varScale="1">
        <p:scale>
          <a:sx n="105" d="100"/>
          <a:sy n="105" d="100"/>
        </p:scale>
        <p:origin x="-67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571480"/>
            <a:ext cx="7815290" cy="22431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к непосредственной образовательной деятельности в средней группе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День космонавтики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Луна спутник планеты Земля</a:t>
            </a:r>
            <a:endParaRPr lang="ru-RU" sz="2800" dirty="0"/>
          </a:p>
        </p:txBody>
      </p:sp>
      <p:pic>
        <p:nvPicPr>
          <p:cNvPr id="4" name="Рисунок 3" descr="luna-poyavilas-posle-stolknoveniya-zemli-s-teyey_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285860"/>
            <a:ext cx="8096282" cy="48577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Юрий Гагарин</a:t>
            </a:r>
            <a:br>
              <a:rPr lang="ru-RU" sz="2800" dirty="0" smtClean="0"/>
            </a:br>
            <a:r>
              <a:rPr lang="ru-RU" sz="2800" dirty="0" smtClean="0"/>
              <a:t>Автор: Владимир Степанов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В космической ракете,</a:t>
            </a:r>
            <a:br>
              <a:rPr lang="ru-RU" dirty="0" smtClean="0"/>
            </a:br>
            <a:r>
              <a:rPr lang="ru-RU" dirty="0" smtClean="0"/>
              <a:t>С названием "Восток"</a:t>
            </a:r>
            <a:br>
              <a:rPr lang="ru-RU" dirty="0" smtClean="0"/>
            </a:br>
            <a:r>
              <a:rPr lang="ru-RU" dirty="0" smtClean="0"/>
              <a:t>Он первым на планете,</a:t>
            </a:r>
            <a:br>
              <a:rPr lang="ru-RU" dirty="0" smtClean="0"/>
            </a:br>
            <a:r>
              <a:rPr lang="ru-RU" dirty="0" smtClean="0"/>
              <a:t>Подняться к звёздам смог.</a:t>
            </a:r>
            <a:br>
              <a:rPr lang="ru-RU" dirty="0" smtClean="0"/>
            </a:br>
            <a:r>
              <a:rPr lang="ru-RU" dirty="0" smtClean="0"/>
              <a:t>Поёт об этом песни</a:t>
            </a:r>
            <a:br>
              <a:rPr lang="ru-RU" dirty="0" smtClean="0"/>
            </a:br>
            <a:r>
              <a:rPr lang="ru-RU" dirty="0" smtClean="0"/>
              <a:t>Весенняя капель:</a:t>
            </a:r>
            <a:br>
              <a:rPr lang="ru-RU" dirty="0" smtClean="0"/>
            </a:br>
            <a:r>
              <a:rPr lang="ru-RU" dirty="0" smtClean="0"/>
              <a:t>Навеки будут вместе</a:t>
            </a:r>
            <a:br>
              <a:rPr lang="ru-RU" dirty="0" smtClean="0"/>
            </a:br>
            <a:r>
              <a:rPr lang="ru-RU" dirty="0" smtClean="0"/>
              <a:t>Гагарин и апрель.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Цель: познакомить детей с днем космонавтики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Задачи:</a:t>
            </a:r>
          </a:p>
          <a:p>
            <a:r>
              <a:rPr lang="ru-RU" sz="2000" dirty="0" smtClean="0"/>
              <a:t>Приобщение детей к мероприятиям, имеющим государственное значение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r>
              <a:rPr lang="ru-RU" sz="2000" dirty="0" smtClean="0"/>
              <a:t>Привитие детям чувство благодарности к человеку за его труд через знакомство с первыми людьми, покорителями космоса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Познакомить с названиями планет солнечной системы.</a:t>
            </a:r>
          </a:p>
          <a:p>
            <a:r>
              <a:rPr lang="ru-RU" sz="2000" dirty="0" smtClean="0"/>
              <a:t>Развитие связной речи.</a:t>
            </a:r>
            <a:endParaRPr lang="ru-RU" sz="2000" dirty="0" smtClean="0"/>
          </a:p>
          <a:p>
            <a:r>
              <a:rPr lang="ru-RU" sz="2000" dirty="0" smtClean="0"/>
              <a:t>Воспитывать доброту, чувство любви к людям, а также уважение к старшим.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2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12 апреля 1961 года</a:t>
            </a:r>
            <a:br>
              <a:rPr lang="ru-RU" sz="2800" dirty="0" smtClean="0"/>
            </a:br>
            <a:r>
              <a:rPr lang="ru-RU" sz="2800" dirty="0" smtClean="0"/>
              <a:t> первый человек в мире полетел в космос.</a:t>
            </a:r>
            <a:br>
              <a:rPr lang="ru-RU" sz="2800" dirty="0" smtClean="0"/>
            </a:br>
            <a:r>
              <a:rPr lang="ru-RU" sz="2800" dirty="0" smtClean="0"/>
              <a:t>Гагарин Юрий Алексеевич.</a:t>
            </a:r>
            <a:endParaRPr lang="ru-RU" sz="2800" dirty="0"/>
          </a:p>
        </p:txBody>
      </p:sp>
      <p:pic>
        <p:nvPicPr>
          <p:cNvPr id="5" name="Рисунок 4" descr="SoshlemaYurijaGagarinafotoshopomstyorlinadpisSSS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1263285"/>
            <a:ext cx="4238638" cy="49422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3 ноября 1957 года </a:t>
            </a:r>
            <a:br>
              <a:rPr lang="ru-RU" sz="3600" dirty="0" smtClean="0"/>
            </a:br>
            <a:r>
              <a:rPr lang="ru-RU" sz="3100" dirty="0" smtClean="0"/>
              <a:t>первый полет в космос совершила собака Лайка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1df0975a903735c8d31b04bc53f3378d_i-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1181086"/>
            <a:ext cx="3714761" cy="4870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Белка и Стрелка</a:t>
            </a:r>
            <a:endParaRPr lang="ru-RU" sz="3200" dirty="0"/>
          </a:p>
        </p:txBody>
      </p:sp>
      <p:pic>
        <p:nvPicPr>
          <p:cNvPr id="4" name="Рисунок 3" descr="img 555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857232"/>
            <a:ext cx="4938573" cy="5572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Первая женщина космонавт – Валентина Терешкова</a:t>
            </a:r>
            <a:endParaRPr lang="ru-RU" sz="2800" dirty="0"/>
          </a:p>
        </p:txBody>
      </p:sp>
      <p:pic>
        <p:nvPicPr>
          <p:cNvPr id="4" name="Рисунок 3" descr="image_image_13271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214422"/>
            <a:ext cx="6738985" cy="5054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14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Солнечная система</a:t>
            </a:r>
            <a:endParaRPr lang="ru-RU" sz="2800" dirty="0"/>
          </a:p>
        </p:txBody>
      </p:sp>
      <p:pic>
        <p:nvPicPr>
          <p:cNvPr id="5" name="Рисунок 4" descr="1433264449_soln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142984"/>
            <a:ext cx="7239051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pace-rocket-icon-psd-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57289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Игра «Ракеты»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Ждут нас быстрые ракеты,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Для прогулок по планетам.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На какую захотим,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На такую полетим.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Но в игре один секрет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Опоздавшим места нет.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Планеты</a:t>
            </a:r>
            <a:br>
              <a:rPr lang="ru-RU" sz="2800" dirty="0" smtClean="0"/>
            </a:br>
            <a:r>
              <a:rPr lang="ru-RU" sz="2800" dirty="0" smtClean="0"/>
              <a:t>Автор: Аркадий Хайт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1"/>
            <a:ext cx="8229600" cy="378621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По порядку все планеты назовет любой из нас:</a:t>
            </a:r>
            <a:br>
              <a:rPr lang="ru-RU" dirty="0" smtClean="0"/>
            </a:br>
            <a:r>
              <a:rPr lang="ru-RU" dirty="0" smtClean="0"/>
              <a:t>раз – Меркурий,</a:t>
            </a:r>
            <a:br>
              <a:rPr lang="ru-RU" dirty="0" smtClean="0"/>
            </a:br>
            <a:r>
              <a:rPr lang="ru-RU" dirty="0" smtClean="0"/>
              <a:t>два – Венера,</a:t>
            </a:r>
            <a:br>
              <a:rPr lang="ru-RU" dirty="0" smtClean="0"/>
            </a:br>
            <a:r>
              <a:rPr lang="ru-RU" dirty="0" smtClean="0"/>
              <a:t>три – Земля,</a:t>
            </a:r>
            <a:br>
              <a:rPr lang="ru-RU" dirty="0" smtClean="0"/>
            </a:br>
            <a:r>
              <a:rPr lang="ru-RU" dirty="0" smtClean="0"/>
              <a:t>четыре – Марс!</a:t>
            </a:r>
            <a:br>
              <a:rPr lang="ru-RU" dirty="0" smtClean="0"/>
            </a:br>
            <a:r>
              <a:rPr lang="ru-RU" dirty="0" smtClean="0"/>
              <a:t>пять – Меркурий,</a:t>
            </a:r>
            <a:br>
              <a:rPr lang="ru-RU" dirty="0" smtClean="0"/>
            </a:br>
            <a:r>
              <a:rPr lang="ru-RU" dirty="0" smtClean="0"/>
              <a:t>шесть – Сатурн,</a:t>
            </a:r>
            <a:br>
              <a:rPr lang="ru-RU" dirty="0" smtClean="0"/>
            </a:br>
            <a:r>
              <a:rPr lang="ru-RU" dirty="0" smtClean="0"/>
              <a:t>семь – Уран,</a:t>
            </a:r>
            <a:br>
              <a:rPr lang="ru-RU" dirty="0" smtClean="0"/>
            </a:br>
            <a:r>
              <a:rPr lang="ru-RU" dirty="0" smtClean="0"/>
              <a:t>восьмой – Нептун.</a:t>
            </a:r>
            <a:br>
              <a:rPr lang="ru-RU" dirty="0" smtClean="0"/>
            </a:br>
            <a:r>
              <a:rPr lang="ru-RU" dirty="0" smtClean="0"/>
              <a:t>И девятая планета — под названием Плутон!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128</Words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к непосредственной образовательной деятельности в средней группе</vt:lpstr>
      <vt:lpstr>Цель: познакомить детей с днем космонавтики</vt:lpstr>
      <vt:lpstr>12 апреля 1961 года  первый человек в мире полетел в космос. Гагарин Юрий Алексеевич.</vt:lpstr>
      <vt:lpstr>3 ноября 1957 года  первый полет в космос совершила собака Лайка.</vt:lpstr>
      <vt:lpstr>Белка и Стрелка</vt:lpstr>
      <vt:lpstr>Первая женщина космонавт – Валентина Терешкова</vt:lpstr>
      <vt:lpstr>Солнечная система</vt:lpstr>
      <vt:lpstr>Игра «Ракеты»</vt:lpstr>
      <vt:lpstr>Планеты Автор: Аркадий Хайт</vt:lpstr>
      <vt:lpstr>Луна спутник планеты Земля</vt:lpstr>
      <vt:lpstr>Юрий Гагарин Автор: Владимир Степанов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17</cp:revision>
  <dcterms:created xsi:type="dcterms:W3CDTF">2016-04-10T10:16:04Z</dcterms:created>
  <dcterms:modified xsi:type="dcterms:W3CDTF">2016-04-10T13:22:24Z</dcterms:modified>
</cp:coreProperties>
</file>