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1ACC534-6E82-4743-8D5E-1A9429DB36CF}" type="datetimeFigureOut">
              <a:rPr lang="ru-RU" smtClean="0"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208E6-B914-4E8D-B6B2-601CD12861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88;&#1077;&#1079;&#1077;&#1085;&#1090;&#1072;&#1094;&#1080;&#1103;%206%20&#1082;&#1083;&#1072;&#1089;&#1089;\Spokojnaya_muzyka_i_shum_morya_-_Priyatno_rasslablyaet..._(iPlayer.fm).mp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10743"/>
          </a:xfrm>
        </p:spPr>
        <p:txBody>
          <a:bodyPr>
            <a:normAutofit/>
          </a:bodyPr>
          <a:lstStyle/>
          <a:p>
            <a:r>
              <a:rPr lang="ru-RU" dirty="0" smtClean="0"/>
              <a:t>Открытый урок</a:t>
            </a:r>
            <a:br>
              <a:rPr lang="ru-RU" dirty="0" smtClean="0"/>
            </a:br>
            <a:r>
              <a:rPr lang="ru-RU" dirty="0" smtClean="0"/>
              <a:t>6 класс</a:t>
            </a:r>
            <a:br>
              <a:rPr lang="ru-RU" dirty="0" smtClean="0"/>
            </a:br>
            <a:r>
              <a:rPr lang="ru-RU" dirty="0" smtClean="0"/>
              <a:t>учитель: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err="1" smtClean="0"/>
              <a:t>Кусябаев</a:t>
            </a:r>
            <a:r>
              <a:rPr lang="ru-RU" dirty="0" smtClean="0"/>
              <a:t> С.Ш.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ждение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260350"/>
            <a:ext cx="3024188" cy="2592388"/>
          </a:xfrm>
        </p:spPr>
      </p:pic>
      <p:pic>
        <p:nvPicPr>
          <p:cNvPr id="5" name="Рисунок 4" descr="огр сокрост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88640"/>
            <a:ext cx="2664296" cy="2664296"/>
          </a:xfrm>
          <a:prstGeom prst="rect">
            <a:avLst/>
          </a:prstGeom>
        </p:spPr>
      </p:pic>
      <p:pic>
        <p:nvPicPr>
          <p:cNvPr id="6" name="Рисунок 5" descr="размет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924945"/>
            <a:ext cx="3096343" cy="1800200"/>
          </a:xfrm>
          <a:prstGeom prst="rect">
            <a:avLst/>
          </a:prstGeom>
        </p:spPr>
      </p:pic>
      <p:pic>
        <p:nvPicPr>
          <p:cNvPr id="7" name="Рисунок 6" descr="ремень безоп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2924944"/>
            <a:ext cx="5364088" cy="3576059"/>
          </a:xfrm>
          <a:prstGeom prst="rect">
            <a:avLst/>
          </a:prstGeom>
        </p:spPr>
      </p:pic>
      <p:pic>
        <p:nvPicPr>
          <p:cNvPr id="8" name="Рисунок 7" descr="светофор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1"/>
            <a:ext cx="2592288" cy="2852936"/>
          </a:xfrm>
          <a:prstGeom prst="rect">
            <a:avLst/>
          </a:prstGeom>
        </p:spPr>
      </p:pic>
      <p:pic>
        <p:nvPicPr>
          <p:cNvPr id="9" name="Рисунок 8" descr="шлем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4725144"/>
            <a:ext cx="2664296" cy="195448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й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4355976" cy="2977677"/>
          </a:xfrm>
          <a:prstGeom prst="rect">
            <a:avLst/>
          </a:prstGeom>
        </p:spPr>
      </p:pic>
      <p:pic>
        <p:nvPicPr>
          <p:cNvPr id="3" name="Рисунок 2" descr="кораб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60648"/>
            <a:ext cx="3248025" cy="2520280"/>
          </a:xfrm>
          <a:prstGeom prst="rect">
            <a:avLst/>
          </a:prstGeom>
        </p:spPr>
      </p:pic>
      <p:pic>
        <p:nvPicPr>
          <p:cNvPr id="4" name="Рисунок 3" descr="маш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852936"/>
            <a:ext cx="3467877" cy="3003798"/>
          </a:xfrm>
          <a:prstGeom prst="rect">
            <a:avLst/>
          </a:prstGeom>
        </p:spPr>
      </p:pic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212976"/>
            <a:ext cx="3429000" cy="2143125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plan of our lesson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600" dirty="0"/>
              <a:t>Means of transport, public transport, transport</a:t>
            </a:r>
            <a:endParaRPr lang="ru-RU" sz="3600" dirty="0"/>
          </a:p>
          <a:p>
            <a:pPr lvl="0"/>
            <a:r>
              <a:rPr lang="en-US" sz="3600" dirty="0"/>
              <a:t>Reading</a:t>
            </a:r>
            <a:endParaRPr lang="ru-RU" sz="3600" dirty="0"/>
          </a:p>
          <a:p>
            <a:pPr lvl="0"/>
            <a:r>
              <a:rPr lang="en-US" sz="3600" dirty="0"/>
              <a:t>Stations</a:t>
            </a:r>
            <a:endParaRPr lang="ru-RU" sz="3600" dirty="0"/>
          </a:p>
          <a:p>
            <a:pPr lvl="0"/>
            <a:r>
              <a:rPr lang="en-US" sz="3600" dirty="0"/>
              <a:t>Rules on the road</a:t>
            </a:r>
            <a:endParaRPr lang="ru-RU" sz="3600" dirty="0"/>
          </a:p>
          <a:p>
            <a:pPr lvl="0"/>
            <a:r>
              <a:rPr lang="en-US" sz="3600" dirty="0"/>
              <a:t>Project</a:t>
            </a:r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n-US" dirty="0" smtClean="0"/>
              <a:t>Means of transport in London</a:t>
            </a:r>
            <a:endParaRPr lang="ru-RU" dirty="0"/>
          </a:p>
        </p:txBody>
      </p:sp>
      <p:pic>
        <p:nvPicPr>
          <p:cNvPr id="4" name="Содержимое 3" descr="такс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79725" y="1196975"/>
            <a:ext cx="3991120" cy="2664073"/>
          </a:xfrm>
        </p:spPr>
      </p:pic>
      <p:pic>
        <p:nvPicPr>
          <p:cNvPr id="5" name="Рисунок 4" descr="даблдекке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196752"/>
            <a:ext cx="3779912" cy="2664296"/>
          </a:xfrm>
          <a:prstGeom prst="rect">
            <a:avLst/>
          </a:prstGeom>
        </p:spPr>
      </p:pic>
      <p:pic>
        <p:nvPicPr>
          <p:cNvPr id="6" name="Рисунок 5" descr="London-metropolit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4077072"/>
            <a:ext cx="6840760" cy="230425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Time to relax</a:t>
            </a:r>
            <a:endParaRPr lang="ru-RU" dirty="0"/>
          </a:p>
        </p:txBody>
      </p:sp>
      <p:pic>
        <p:nvPicPr>
          <p:cNvPr id="4" name="Содержимое 3" descr="мор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97075"/>
            <a:ext cx="7239000" cy="4071938"/>
          </a:xfrm>
        </p:spPr>
      </p:pic>
      <p:pic>
        <p:nvPicPr>
          <p:cNvPr id="5" name="Spokojnaya_muzyka_i_shum_morya_-_Priyatno_rasslablyaet...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76256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6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the lesson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</TotalTime>
  <Words>35</Words>
  <Application>Microsoft Office PowerPoint</Application>
  <PresentationFormat>Экран (4:3)</PresentationFormat>
  <Paragraphs>10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Открытый урок 6 класс учитель:  Кусябаев С.Ш.</vt:lpstr>
      <vt:lpstr>Слайд 2</vt:lpstr>
      <vt:lpstr>Слайд 3</vt:lpstr>
      <vt:lpstr>The plan of our lesson</vt:lpstr>
      <vt:lpstr>Means of transport in London</vt:lpstr>
      <vt:lpstr>Time to relax</vt:lpstr>
      <vt:lpstr>Thank you for the lesson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6 класс учитель: Кусябаев С.Ш.</dc:title>
  <dc:creator>Салават</dc:creator>
  <cp:lastModifiedBy>Салават</cp:lastModifiedBy>
  <cp:revision>6</cp:revision>
  <dcterms:created xsi:type="dcterms:W3CDTF">2016-11-24T19:26:26Z</dcterms:created>
  <dcterms:modified xsi:type="dcterms:W3CDTF">2016-11-24T20:13:26Z</dcterms:modified>
</cp:coreProperties>
</file>