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9F22D-AA8D-48FF-ACE6-DDBECC531DE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C9221-C133-4B84-A745-E36D3E3C72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cultmap.nbrkomi.ru/content/menu/1056/s._Seregovo.JPG" TargetMode="External"/><Relationship Id="rId3" Type="http://schemas.openxmlformats.org/officeDocument/2006/relationships/hyperlink" Target="https://illhkomisc.ru/wp-content/uploads/2016/09/dnevnik-komi-4-e1473247622698.jpg" TargetMode="External"/><Relationship Id="rId7" Type="http://schemas.openxmlformats.org/officeDocument/2006/relationships/hyperlink" Target="https://archive.komiinform.ru/content/image-news/130029/seregovo_%28Copy%29_watermark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kn11.rkomi.ru/pages/kazhymskiy_chugunoliteynyy_zavod" TargetMode="External"/><Relationship Id="rId5" Type="http://schemas.openxmlformats.org/officeDocument/2006/relationships/hyperlink" Target="https://okn11.rkomi.ru/pages/aleksandrinskaya_zhenskaya_gimnaziya" TargetMode="External"/><Relationship Id="rId10" Type="http://schemas.openxmlformats.org/officeDocument/2006/relationships/hyperlink" Target="https://okn11.rkomi.ru/pages/pervaya_nefteskvazhina" TargetMode="External"/><Relationship Id="rId4" Type="http://schemas.openxmlformats.org/officeDocument/2006/relationships/hyperlink" Target="https://oldsyktyvkar.ru/new/wp-content/uploads/photo_164_1-850x589.jpg" TargetMode="External"/><Relationship Id="rId9" Type="http://schemas.openxmlformats.org/officeDocument/2006/relationships/hyperlink" Target="https://pastvu.com/_p/d/b/d/i/bdiuhzd6d1bk00q27g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Памятники культурного наследия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Республики Коми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714356"/>
            <a:ext cx="4218225" cy="53216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96" y="928670"/>
            <a:ext cx="364333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Республика Коми имеет богатую историю. На её территории сохранилось множество памятников и объектов историко-культурного наследия. Сохранение старины является одной из важных государственных задач региона. С этой целью были созданы реестры объектов культурного наследия, подлежащих охране на государственном и региональном уровнях. В реестре Объектов культурного наследия федерального значения насчитывается 68 памятников.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85728"/>
            <a:ext cx="51619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  <a:latin typeface="Monotype Corsiva" pitchFamily="66" charset="0"/>
              </a:rPr>
              <a:t>Александринская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 женская гимназия </a:t>
            </a:r>
          </a:p>
        </p:txBody>
      </p:sp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928670"/>
            <a:ext cx="5334009" cy="36961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643174" y="4786322"/>
            <a:ext cx="61436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школа для девочек - второразрядное женское училище (двухклассное, с двухгодичным курсом обучения в каждом классе, с программой, близкой к курсу уездного училища с дополнительными уроками рукоделия) была открыта в 1858 г. по инициативе смотрителя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усть-сысольских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училищ Е. Кичина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Его выпускницы получали свидетельства на звание учительниц начальных классов и домашних учительниц.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57166"/>
            <a:ext cx="42883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Кажымский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чугунолитейный завод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71546"/>
            <a:ext cx="3595713" cy="269678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4000504"/>
            <a:ext cx="850112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Помимо производства чугуна и железа, здесь изготавливали орудийные снаряды, якоря и чугунный балласт для кораблей, листовое и «штыковое» железо. 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1799 году на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Кажымском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заводе трудилось 140 квалифицированных рабочих. Подсобными работами на заводе занимались коми крестьяне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1910 году в поселке построили кирпичное двухэтажное здание заводоуправления. В 1913 г. на заводе работало 186 человек.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1918 г. завод был национализирован. В это время в поселке насчитывалось 187 дворов, 806 жителей. В работе завода уже наступил спад. В декабре 1927 г. из-за убыточности завода было принято решение о его консервации. С тех пор он так и не возобновил работу.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6.jpg"/>
          <p:cNvPicPr>
            <a:picLocks noChangeAspect="1"/>
          </p:cNvPicPr>
          <p:nvPr/>
        </p:nvPicPr>
        <p:blipFill>
          <a:blip r:embed="rId4"/>
          <a:srcRect b="21666"/>
          <a:stretch>
            <a:fillRect/>
          </a:stretch>
        </p:blipFill>
        <p:spPr>
          <a:xfrm>
            <a:off x="4500561" y="1071546"/>
            <a:ext cx="4297213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57166"/>
            <a:ext cx="3916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Серёговский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солеваренный завод 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000504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000504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Серёгово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соляное село. Расположено в южной части района на берегу реки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Вымь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38 км от города Емвы.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начале XX века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Серёгово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превратилось в крупный центр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соледобычи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Здесь были построены церковь с часовней, земская и церковно-приходская школы, гимназия для девочек и большая библиотека.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1990-х годах на солеваренном заводе добывали 5—6 тысяч тонн соли в год. В 2001 году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Серёговский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солеваренный завод прекратил добычу, а в 2004-м — был ликвидирован.</a:t>
            </a:r>
          </a:p>
          <a:p>
            <a:pPr algn="just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71546"/>
            <a:ext cx="3967288" cy="2643206"/>
          </a:xfrm>
          <a:prstGeom prst="rect">
            <a:avLst/>
          </a:prstGeom>
        </p:spPr>
      </p:pic>
      <p:pic>
        <p:nvPicPr>
          <p:cNvPr id="13" name="Рисунок 12" descr="7.jpg"/>
          <p:cNvPicPr>
            <a:picLocks noChangeAspect="1"/>
          </p:cNvPicPr>
          <p:nvPr/>
        </p:nvPicPr>
        <p:blipFill>
          <a:blip r:embed="rId4" cstate="print"/>
          <a:srcRect b="6328"/>
          <a:stretch>
            <a:fillRect/>
          </a:stretch>
        </p:blipFill>
        <p:spPr>
          <a:xfrm>
            <a:off x="4786314" y="1071546"/>
            <a:ext cx="3929090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357166"/>
            <a:ext cx="3999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Первая нефтескважина в России 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4000504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00108"/>
            <a:ext cx="4640548" cy="3000396"/>
          </a:xfrm>
          <a:prstGeom prst="rect">
            <a:avLst/>
          </a:prstGeom>
        </p:spPr>
      </p:pic>
      <p:pic>
        <p:nvPicPr>
          <p:cNvPr id="13" name="Рисунок 12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1500174"/>
            <a:ext cx="3589742" cy="478632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28596" y="428625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нефтескважина России представляла собой уходящую в землю, расщепленную по краям, пропитанную нефтью деревянную обсадную трубу. В 100-летнюю годовщину начала бурения – осенью 1968 г. нефтяники Севера установили над устьем этой скважины обелиск в память о деятельности пионера и патриота нефтяной Ухты – М.К. Сидорова.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elenyy_pyatna_fon_yarkiy_65614_1440x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AutoShape 2" descr="https://7themes.su/php/imres/resize.php?width=1400&amp;height=1050&amp;cropratio=4:3&amp;image=/_ph/26/7017848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14356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Источники:</a:t>
            </a:r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https://illhkomisc.ru/wp-content/uploads/2016/09/dnevnik-komi-4-e1473247622698.jpg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https://oldsyktyvkar.ru/new/wp-content/uploads/photo_164_1-850x589.jpg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https://okn11.rkomi.ru/pages/aleksandrinskaya_zhenskaya_gimnaziya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okn11.rkomi.ru/pages/kazhymskiy_chugunoliteynyy_zavod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7"/>
              </a:rPr>
              <a:t>https://archive.komiinform.ru/content/image-news/130029/seregovo_%</a:t>
            </a:r>
            <a:r>
              <a:rPr lang="en-US" dirty="0" smtClean="0">
                <a:hlinkClick r:id="rId7"/>
              </a:rPr>
              <a:t>28Copy%29_watermark.jpg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8"/>
              </a:rPr>
              <a:t>http://cultmap.nbrkomi.ru/content/menu/1056/s._</a:t>
            </a:r>
            <a:r>
              <a:rPr lang="en-US" dirty="0" smtClean="0">
                <a:hlinkClick r:id="rId8"/>
              </a:rPr>
              <a:t>Seregovo.JPG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9"/>
              </a:rPr>
              <a:t>https://pastvu.com/_</a:t>
            </a:r>
            <a:r>
              <a:rPr lang="en-US" dirty="0" smtClean="0">
                <a:hlinkClick r:id="rId9"/>
              </a:rPr>
              <a:t>p/d/b/d/i/bdiuhzd6d1bk00q27g.jpg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okn11.rkomi.ru/pages/pervaya_nefteskvazhina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414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Памятники культурного наследия  Республики Коми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культурного наследия  Республики Коми</dc:title>
  <dc:creator>Анна Васильевна</dc:creator>
  <cp:lastModifiedBy>Анна Васильевна</cp:lastModifiedBy>
  <cp:revision>10</cp:revision>
  <dcterms:created xsi:type="dcterms:W3CDTF">2019-12-03T19:38:38Z</dcterms:created>
  <dcterms:modified xsi:type="dcterms:W3CDTF">2019-12-04T16:09:41Z</dcterms:modified>
</cp:coreProperties>
</file>