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78" r:id="rId4"/>
    <p:sldId id="279" r:id="rId5"/>
    <p:sldId id="285" r:id="rId6"/>
    <p:sldId id="280" r:id="rId7"/>
    <p:sldId id="281" r:id="rId8"/>
    <p:sldId id="282" r:id="rId9"/>
    <p:sldId id="284" r:id="rId10"/>
    <p:sldId id="283" r:id="rId11"/>
    <p:sldId id="277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26689-DD26-4507-A458-355CA3281175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5DFB3-5689-4057-AA14-C174914DF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136904" cy="1470025"/>
          </a:xfr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800" b="1" dirty="0" smtClean="0"/>
              <a:t>Правописание слов с безударным гласным звуком в корне.</a:t>
            </a:r>
            <a:r>
              <a:rPr lang="ru-RU" sz="4800" b="1" dirty="0" smtClean="0">
                <a:latin typeface="Monotype Corsiva" pitchFamily="66" charset="0"/>
              </a:rPr>
              <a:t/>
            </a:r>
            <a:br>
              <a:rPr lang="ru-RU" sz="4800" b="1" dirty="0" smtClean="0">
                <a:latin typeface="Monotype Corsiva" pitchFamily="66" charset="0"/>
              </a:rPr>
            </a:br>
            <a:r>
              <a:rPr lang="ru-RU" sz="3200" b="1" dirty="0" smtClean="0">
                <a:latin typeface="Monotype Corsiva" pitchFamily="66" charset="0"/>
              </a:rPr>
              <a:t>2 класс УМК «Школа России»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type="subTitle" idx="1"/>
          </p:nvPr>
        </p:nvSpPr>
        <p:spPr>
          <a:xfrm>
            <a:off x="611560" y="4581128"/>
            <a:ext cx="3816424" cy="175260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b="1" dirty="0" err="1" smtClean="0">
                <a:solidFill>
                  <a:schemeClr val="tx1"/>
                </a:solidFill>
                <a:latin typeface="Monotype Corsiva" pitchFamily="66" charset="0"/>
              </a:rPr>
              <a:t>Сексяева</a:t>
            </a: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 Наталья Юрьевна,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учитель начальных классов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высшей категории МБОУ «Красногвардейская СОШ № 1»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с. Плешаново Оренбургской  области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7" name="Рисунок 26" descr="ghty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427984" y="4005064"/>
            <a:ext cx="4341030" cy="27067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УМНИЦА</a:t>
            </a:r>
            <a:endParaRPr lang="ru-RU" sz="9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&amp;Acy;&amp;ncy;&amp;icy;&amp;mcy;&amp;acy;&amp;shcy;&amp;kcy;&amp;icy; &amp;Kcy;&amp;ocy;&amp;mcy;&amp;pcy;&amp;softcy;&amp;yucy;&amp;tcy;&amp;iecy;&amp;rcy;&amp;ycy;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212976"/>
            <a:ext cx="3576439" cy="2980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8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8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люда\AppData\Local\Microsoft\Windows\Temporary Internet Files\Content.IE5\RD17NDUR\MC9004379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33056"/>
            <a:ext cx="2608188" cy="248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люда\AppData\Local\Microsoft\Windows\Temporary Internet Files\Content.IE5\3N2JDHAI\MC90042812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1925043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401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772400" cy="1470025"/>
          </a:xfrm>
          <a:ln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26 ноября</a:t>
            </a:r>
            <a:b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Стр. 101 упражнение 158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Зарумянились кустарники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 от утренней зари.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Это красные фонарики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Засветили снегири.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Л. Татьяничева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005064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над предложением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прыгают, по,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ели,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ветвям, снегири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Картинки по запросу снегири  на е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73016"/>
            <a:ext cx="5031701" cy="3144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Взаимопроверка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558924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7100" b="1" dirty="0" smtClean="0"/>
              <a:t>       </a:t>
            </a:r>
            <a:r>
              <a:rPr lang="ru-RU" sz="7100" b="1" u="sng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7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7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ru-RU" sz="71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прыгают по ветвям ели</a:t>
            </a:r>
            <a:r>
              <a:rPr lang="ru-RU" sz="71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7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100" b="1" u="sng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ветвям</a:t>
            </a:r>
            <a:r>
              <a:rPr lang="ru-RU" sz="71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ели прыгают сн</a:t>
            </a:r>
            <a:r>
              <a:rPr lang="ru-RU" sz="7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71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100" b="1" dirty="0" smtClean="0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ru-RU" sz="71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6600" b="1" dirty="0" smtClean="0"/>
              <a:t> </a:t>
            </a:r>
            <a:endParaRPr lang="ru-RU" sz="6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над текстом. Работа в группах.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620688"/>
            <a:ext cx="8856984" cy="62373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 1.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Прошли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ждливые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сенние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дни.   Пушистым  к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вром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снег лёг   на   л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дорожки  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 пинки.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 2.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Спит пруд под    л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дяной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 . рой. Гол . дно птицам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 мой.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 3.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Вот они и л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тят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 жилью человека. Жалко ребятам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рнатых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друзей. Они см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стерили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них к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рмушки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 4.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Сл . телись к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рмушкам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снег 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и синички. П . моги птицам и ты. Птицы – наши друзья.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      Прошли д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ждливые 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сенние дни. Пушистым к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вром снег лёг на л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сные дорожки и тр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пинки. Спит пруд под л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дяной к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рой. Гол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дно птицам з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мой. Вот они и л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тят к жилью человека. Жалко ребятам п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рнатых друзей. Они см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стерили для них к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рмушки. Сл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телись к к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рмушкам снег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ри и синички. П</a:t>
            </a:r>
            <a:r>
              <a:rPr lang="ru-RU" sz="4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моги птицам и ты. Птицы – наши друзья.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552728"/>
          </a:xfrm>
        </p:spPr>
        <p:txBody>
          <a:bodyPr>
            <a:noAutofit/>
          </a:bodyPr>
          <a:lstStyle/>
          <a:p>
            <a:pPr marL="742950" lvl="0" indent="-742950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 какой темой мы сегодня работали?</a:t>
            </a: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а) Правописание слов с  ударным гласным звуком в корне.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у) Правописание слов с безударным гласным звуком в корне.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б) Не знаю.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Что необходимо проверять?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м) Безударные гласные  а, о, и, е, я.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в) Все безударные гласные.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г) Ничего проверять не нужно.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Где проверять?</a:t>
            </a:r>
          </a:p>
          <a:p>
            <a:pPr>
              <a:buNone/>
            </a:pPr>
            <a:r>
              <a:rPr lang="ru-RU" sz="45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) В начале слова.</a:t>
            </a:r>
          </a:p>
          <a:p>
            <a:pPr>
              <a:buNone/>
            </a:pPr>
            <a:r>
              <a:rPr lang="ru-RU" sz="4500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) В  корне слова.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е) В конце слова.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Как проверять?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и) Подобрать однокоренное слово.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ж) Запомнить, как пишется слово.</a:t>
            </a:r>
          </a:p>
          <a:p>
            <a:pPr>
              <a:buNone/>
            </a:pPr>
            <a:r>
              <a:rPr lang="ru-RU" sz="4500" b="1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) Изменить форму слова.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Слова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снегирь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однокоренные?</a:t>
            </a:r>
          </a:p>
          <a:p>
            <a:pPr>
              <a:buNone/>
            </a:pP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  да</a:t>
            </a:r>
          </a:p>
          <a:p>
            <a:pPr lvl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а) нет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к) не знаю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e59a8e0eaa52fd9c35d549294186b37ca2b0e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316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Правописание слов с безударным гласным звуком в корне. 2 класс УМК «Школа России» </vt:lpstr>
      <vt:lpstr>26 ноября Классная работа.</vt:lpstr>
      <vt:lpstr>Стр. 101 упражнение 158</vt:lpstr>
      <vt:lpstr>Работа над предложением</vt:lpstr>
      <vt:lpstr>Взаимопроверка</vt:lpstr>
      <vt:lpstr>Работа над текстом. Работа в группах. </vt:lpstr>
      <vt:lpstr>Слайд 7</vt:lpstr>
      <vt:lpstr>Слайд 8</vt:lpstr>
      <vt:lpstr>Слайд 9</vt:lpstr>
      <vt:lpstr>Слайд 10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RePack by SPecialiST</cp:lastModifiedBy>
  <cp:revision>45</cp:revision>
  <dcterms:created xsi:type="dcterms:W3CDTF">2014-04-14T17:18:16Z</dcterms:created>
  <dcterms:modified xsi:type="dcterms:W3CDTF">2019-11-26T04:04:34Z</dcterms:modified>
</cp:coreProperties>
</file>